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8.xml" ContentType="application/vnd.openxmlformats-officedocument.presentationml.notesSlide+xml"/>
  <Override PartName="/ppt/tags/tag36.xml" ContentType="application/vnd.openxmlformats-officedocument.presentationml.tags+xml"/>
  <Override PartName="/ppt/notesSlides/notesSlide9.xml" ContentType="application/vnd.openxmlformats-officedocument.presentationml.notesSlide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1.xml" ContentType="application/vnd.openxmlformats-officedocument.presentationml.notesSlide+xml"/>
  <Override PartName="/ppt/tags/tag40.xml" ContentType="application/vnd.openxmlformats-officedocument.presentationml.tags+xml"/>
  <Override PartName="/ppt/notesSlides/notesSlide12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3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4.xml" ContentType="application/vnd.openxmlformats-officedocument.presentationml.notesSlide+xml"/>
  <Override PartName="/ppt/tags/tag57.xml" ContentType="application/vnd.openxmlformats-officedocument.presentationml.tags+xml"/>
  <Override PartName="/ppt/notesSlides/notesSlide15.xml" ContentType="application/vnd.openxmlformats-officedocument.presentationml.notesSlide+xml"/>
  <Override PartName="/ppt/tags/tag58.xml" ContentType="application/vnd.openxmlformats-officedocument.presentationml.tags+xml"/>
  <Override PartName="/ppt/notesSlides/notesSlide16.xml" ContentType="application/vnd.openxmlformats-officedocument.presentationml.notesSlide+xml"/>
  <Override PartName="/ppt/tags/tag59.xml" ContentType="application/vnd.openxmlformats-officedocument.presentationml.tags+xml"/>
  <Override PartName="/ppt/notesSlides/notesSlide17.xml" ContentType="application/vnd.openxmlformats-officedocument.presentationml.notesSlide+xml"/>
  <Override PartName="/ppt/tags/tag6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61.xml" ContentType="application/vnd.openxmlformats-officedocument.presentationml.tags+xml"/>
  <Override PartName="/ppt/notesSlides/notesSlide21.xml" ContentType="application/vnd.openxmlformats-officedocument.presentationml.notesSlide+xml"/>
  <Override PartName="/ppt/tags/tag62.xml" ContentType="application/vnd.openxmlformats-officedocument.presentationml.tags+xml"/>
  <Override PartName="/ppt/notesSlides/notesSlide22.xml" ContentType="application/vnd.openxmlformats-officedocument.presentationml.notesSlide+xml"/>
  <Override PartName="/ppt/tags/tag63.xml" ContentType="application/vnd.openxmlformats-officedocument.presentationml.tags+xml"/>
  <Override PartName="/ppt/notesSlides/notesSlide23.xml" ContentType="application/vnd.openxmlformats-officedocument.presentationml.notesSlide+xml"/>
  <Override PartName="/ppt/tags/tag64.xml" ContentType="application/vnd.openxmlformats-officedocument.presentationml.tags+xml"/>
  <Override PartName="/ppt/notesSlides/notesSlide24.xml" ContentType="application/vnd.openxmlformats-officedocument.presentationml.notesSlide+xml"/>
  <Override PartName="/ppt/tags/tag65.xml" ContentType="application/vnd.openxmlformats-officedocument.presentationml.tags+xml"/>
  <Override PartName="/ppt/notesSlides/notesSlide25.xml" ContentType="application/vnd.openxmlformats-officedocument.presentationml.notesSlide+xml"/>
  <Override PartName="/ppt/tags/tag66.xml" ContentType="application/vnd.openxmlformats-officedocument.presentationml.tags+xml"/>
  <Override PartName="/ppt/notesSlides/notesSlide26.xml" ContentType="application/vnd.openxmlformats-officedocument.presentationml.notesSlide+xml"/>
  <Override PartName="/ppt/tags/tag67.xml" ContentType="application/vnd.openxmlformats-officedocument.presentationml.tags+xml"/>
  <Override PartName="/ppt/notesSlides/notesSlide27.xml" ContentType="application/vnd.openxmlformats-officedocument.presentationml.notesSlide+xml"/>
  <Override PartName="/ppt/tags/tag68.xml" ContentType="application/vnd.openxmlformats-officedocument.presentationml.tags+xml"/>
  <Override PartName="/ppt/notesSlides/notesSlide28.xml" ContentType="application/vnd.openxmlformats-officedocument.presentationml.notesSlide+xml"/>
  <Override PartName="/ppt/tags/tag69.xml" ContentType="application/vnd.openxmlformats-officedocument.presentationml.tags+xml"/>
  <Override PartName="/ppt/notesSlides/notesSlide29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73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74.xml" ContentType="application/vnd.openxmlformats-officedocument.presentationml.tags+xml"/>
  <Override PartName="/ppt/notesSlides/notesSlide3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75.xml" ContentType="application/vnd.openxmlformats-officedocument.presentationml.tags+xml"/>
  <Override PartName="/ppt/notesSlides/notesSlide3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76.xml" ContentType="application/vnd.openxmlformats-officedocument.presentationml.tags+xml"/>
  <Override PartName="/ppt/notesSlides/notesSlide3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77.xml" ContentType="application/vnd.openxmlformats-officedocument.presentationml.tags+xml"/>
  <Override PartName="/ppt/notesSlides/notesSlide33.xml" ContentType="application/vnd.openxmlformats-officedocument.presentationml.notesSlide+xml"/>
  <Override PartName="/ppt/tags/tag78.xml" ContentType="application/vnd.openxmlformats-officedocument.presentationml.tags+xml"/>
  <Override PartName="/ppt/notesSlides/notesSlide34.xml" ContentType="application/vnd.openxmlformats-officedocument.presentationml.notesSlide+xml"/>
  <Override PartName="/ppt/tags/tag79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1352" r:id="rId3"/>
    <p:sldId id="266" r:id="rId4"/>
    <p:sldId id="267" r:id="rId5"/>
    <p:sldId id="272" r:id="rId6"/>
    <p:sldId id="1285" r:id="rId7"/>
    <p:sldId id="1286" r:id="rId8"/>
    <p:sldId id="1287" r:id="rId9"/>
    <p:sldId id="1288" r:id="rId10"/>
    <p:sldId id="1289" r:id="rId11"/>
    <p:sldId id="1290" r:id="rId12"/>
    <p:sldId id="1291" r:id="rId13"/>
    <p:sldId id="1292" r:id="rId14"/>
    <p:sldId id="1293" r:id="rId15"/>
    <p:sldId id="1294" r:id="rId16"/>
    <p:sldId id="1295" r:id="rId17"/>
    <p:sldId id="1296" r:id="rId18"/>
    <p:sldId id="1297" r:id="rId19"/>
    <p:sldId id="1298" r:id="rId20"/>
    <p:sldId id="1299" r:id="rId21"/>
    <p:sldId id="1300" r:id="rId22"/>
    <p:sldId id="1301" r:id="rId23"/>
    <p:sldId id="1302" r:id="rId24"/>
    <p:sldId id="1303" r:id="rId25"/>
    <p:sldId id="1304" r:id="rId26"/>
    <p:sldId id="1305" r:id="rId27"/>
    <p:sldId id="1306" r:id="rId28"/>
    <p:sldId id="1307" r:id="rId29"/>
    <p:sldId id="1308" r:id="rId30"/>
    <p:sldId id="1309" r:id="rId31"/>
    <p:sldId id="1310" r:id="rId32"/>
    <p:sldId id="1311" r:id="rId33"/>
    <p:sldId id="1312" r:id="rId34"/>
    <p:sldId id="1313" r:id="rId35"/>
    <p:sldId id="1314" r:id="rId36"/>
    <p:sldId id="1315" r:id="rId37"/>
    <p:sldId id="1316" r:id="rId38"/>
    <p:sldId id="1317" r:id="rId39"/>
    <p:sldId id="1318" r:id="rId40"/>
    <p:sldId id="1319" r:id="rId41"/>
    <p:sldId id="1320" r:id="rId42"/>
    <p:sldId id="1321" r:id="rId43"/>
    <p:sldId id="1322" r:id="rId44"/>
    <p:sldId id="1323" r:id="rId45"/>
    <p:sldId id="1326" r:id="rId46"/>
    <p:sldId id="1327" r:id="rId47"/>
    <p:sldId id="1328" r:id="rId48"/>
    <p:sldId id="1329" r:id="rId49"/>
    <p:sldId id="1330" r:id="rId50"/>
    <p:sldId id="1331" r:id="rId51"/>
    <p:sldId id="1332" r:id="rId52"/>
    <p:sldId id="1333" r:id="rId53"/>
    <p:sldId id="1334" r:id="rId54"/>
    <p:sldId id="1335" r:id="rId55"/>
    <p:sldId id="1336" r:id="rId56"/>
    <p:sldId id="1337" r:id="rId57"/>
    <p:sldId id="1338" r:id="rId58"/>
    <p:sldId id="1339" r:id="rId59"/>
    <p:sldId id="1340" r:id="rId60"/>
    <p:sldId id="1341" r:id="rId61"/>
    <p:sldId id="1342" r:id="rId62"/>
    <p:sldId id="1343" r:id="rId63"/>
    <p:sldId id="1344" r:id="rId64"/>
    <p:sldId id="1345" r:id="rId65"/>
    <p:sldId id="1346" r:id="rId66"/>
    <p:sldId id="1347" r:id="rId67"/>
    <p:sldId id="1348" r:id="rId68"/>
    <p:sldId id="1349" r:id="rId69"/>
    <p:sldId id="1350" r:id="rId70"/>
    <p:sldId id="1351" r:id="rId71"/>
    <p:sldId id="1324" r:id="rId72"/>
    <p:sldId id="261" r:id="rId73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68" autoAdjust="0"/>
    <p:restoredTop sz="81768" autoAdjust="0"/>
  </p:normalViewPr>
  <p:slideViewPr>
    <p:cSldViewPr snapToGrid="0" snapToObjects="1">
      <p:cViewPr>
        <p:scale>
          <a:sx n="60" d="100"/>
          <a:sy n="60" d="100"/>
        </p:scale>
        <p:origin x="-882" y="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#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#3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#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#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44DA31-4ADB-4D11-9DAE-AD7044C94A27}" type="doc">
      <dgm:prSet loTypeId="urn:microsoft.com/office/officeart/2005/8/layout/vList2#1" loCatId="list" qsTypeId="urn:microsoft.com/office/officeart/2005/8/quickstyle/simple2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BEB38D94-6359-402A-AA25-0B29E8420865}">
      <dgm:prSet phldrT="[文本]" custT="1"/>
      <dgm:spPr/>
      <dgm:t>
        <a:bodyPr/>
        <a:lstStyle/>
        <a:p>
          <a:r>
            <a:rPr lang="zh-CN" altLang="en-US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丢失更新</a:t>
          </a:r>
          <a:endParaRPr lang="zh-CN" altLang="en-US" sz="24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3DC4091-F1EF-494B-ADBA-5CBC9BD3C663}" type="parTrans" cxnId="{DE273476-7EBF-4D65-B5E3-2EF7BF1C057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0C2E4F3-480D-47C2-BF1D-909B2DB2EF38}" type="sibTrans" cxnId="{DE273476-7EBF-4D65-B5E3-2EF7BF1C057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E131411-5BB9-4644-84C4-A88A59FDD1BC}">
      <dgm:prSet phldrT="[文本]" custT="1"/>
      <dgm:spPr/>
      <dgm:t>
        <a:bodyPr/>
        <a:lstStyle/>
        <a:p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事务</a:t>
          </a:r>
          <a:r>
            <a:rPr lang="en-US" altLang="zh-CN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T1,T2</a:t>
          </a:r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同时读入同一数据并加以修改，</a:t>
          </a:r>
          <a:r>
            <a:rPr lang="en-US" altLang="zh-CN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T2</a:t>
          </a:r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的提交结果会破坏</a:t>
          </a:r>
          <a:r>
            <a:rPr lang="en-US" altLang="zh-CN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T1</a:t>
          </a:r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提交的结果</a:t>
          </a:r>
          <a:endParaRPr lang="zh-CN" altLang="en-US" sz="20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243787B7-E673-4D2B-96B9-55301E3FCCF6}" type="parTrans" cxnId="{BBF90353-25DD-440F-81D2-A90D1D93FC1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AC41034-97E4-431A-8D7F-A65C0EB9CB92}" type="sibTrans" cxnId="{BBF90353-25DD-440F-81D2-A90D1D93FC1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8A9030A-0282-45BF-A0A0-09235B281707}">
      <dgm:prSet phldrT="[文本]" custT="1"/>
      <dgm:spPr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不可重复读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011EFE3-4409-4410-8734-C22074CD4945}" type="parTrans" cxnId="{524130A8-1ACC-4AE8-B45F-6F90602A6181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E05736B-33CF-4CDA-B03D-279A30CFF9D2}" type="sibTrans" cxnId="{524130A8-1ACC-4AE8-B45F-6F90602A6181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77467B9-3F76-47B8-93AA-539DEC285CE2}">
      <dgm:prSet phldrT="[文本]" custT="1"/>
      <dgm:spPr/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事务</a:t>
          </a:r>
          <a:r>
            <a:rPr lang="en-US" altLang="zh-CN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T2</a:t>
          </a: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执行更新操作，使</a:t>
          </a:r>
          <a:r>
            <a:rPr lang="en-US" altLang="zh-CN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T1</a:t>
          </a: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无法再现前一次读取结果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E58863C-1B73-4B32-A296-B4B278AE81DD}" type="parTrans" cxnId="{90C95ADA-57C0-4B84-AF42-36F1ECB15144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CAEF502-45A5-4E42-B0C1-1B237144B15C}" type="sibTrans" cxnId="{90C95ADA-57C0-4B84-AF42-36F1ECB15144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9103570-DBE8-4175-93F8-66DC7C64E9D0}">
      <dgm:prSet phldrT="[文本]" custT="1"/>
      <dgm:spPr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读“脏”数据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DF8BFDB-0F09-4ECE-BD34-D928390F157D}" type="parTrans" cxnId="{AFF6E897-B12C-4A07-BCE8-F5C80FD79F8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627D0DB-1F72-4506-B4A0-11B14C846B24}" type="sibTrans" cxnId="{AFF6E897-B12C-4A07-BCE8-F5C80FD79F8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561D34C-61E7-40A4-AB70-E8EB1A0B49A8}">
      <dgm:prSet phldrT="[文本]" custT="1"/>
      <dgm:spPr/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事务</a:t>
          </a:r>
          <a:r>
            <a:rPr lang="en-US" altLang="zh-CN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T1</a:t>
          </a: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修改数据后撤销，使得</a:t>
          </a:r>
          <a:r>
            <a:rPr lang="en-US" altLang="zh-CN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T2</a:t>
          </a: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读取的数据与数据库中不一致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1A49F36-E1EA-4C89-96B8-167FC04C7259}" type="parTrans" cxnId="{B0E7630F-5BB5-4023-B7A7-B1AC3E2137B3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23A6CBB-687E-4972-82FD-695EB7DEA7A1}" type="sibTrans" cxnId="{B0E7630F-5BB5-4023-B7A7-B1AC3E2137B3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50E86DA-773A-4A88-938C-DE85ED83F5FD}" type="pres">
      <dgm:prSet presAssocID="{5944DA31-4ADB-4D11-9DAE-AD7044C94A2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D8D1769-EA31-4F9E-8084-BFE9FF4C64E0}" type="pres">
      <dgm:prSet presAssocID="{BEB38D94-6359-402A-AA25-0B29E842086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55BD31-A8FE-4D7F-B57C-07613049589C}" type="pres">
      <dgm:prSet presAssocID="{BEB38D94-6359-402A-AA25-0B29E8420865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801D36-5A7A-4D8A-9EEB-97AB80D205B8}" type="pres">
      <dgm:prSet presAssocID="{88A9030A-0282-45BF-A0A0-09235B28170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214E3A-09D2-4B99-BAF1-C21713D615DB}" type="pres">
      <dgm:prSet presAssocID="{88A9030A-0282-45BF-A0A0-09235B281707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1D4E53-0E11-4016-9487-AE0C1B41BEBC}" type="pres">
      <dgm:prSet presAssocID="{A9103570-DBE8-4175-93F8-66DC7C64E9D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E5EE4C-B114-411A-99B2-29EF1B6F48D8}" type="pres">
      <dgm:prSet presAssocID="{A9103570-DBE8-4175-93F8-66DC7C64E9D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FF6E897-B12C-4A07-BCE8-F5C80FD79F82}" srcId="{5944DA31-4ADB-4D11-9DAE-AD7044C94A27}" destId="{A9103570-DBE8-4175-93F8-66DC7C64E9D0}" srcOrd="2" destOrd="0" parTransId="{5DF8BFDB-0F09-4ECE-BD34-D928390F157D}" sibTransId="{1627D0DB-1F72-4506-B4A0-11B14C846B24}"/>
    <dgm:cxn modelId="{2E650746-FB76-46FA-8E31-F5242B66CA3E}" type="presOf" srcId="{0561D34C-61E7-40A4-AB70-E8EB1A0B49A8}" destId="{FAE5EE4C-B114-411A-99B2-29EF1B6F48D8}" srcOrd="0" destOrd="0" presId="urn:microsoft.com/office/officeart/2005/8/layout/vList2#1"/>
    <dgm:cxn modelId="{BBF90353-25DD-440F-81D2-A90D1D93FC12}" srcId="{BEB38D94-6359-402A-AA25-0B29E8420865}" destId="{6E131411-5BB9-4644-84C4-A88A59FDD1BC}" srcOrd="0" destOrd="0" parTransId="{243787B7-E673-4D2B-96B9-55301E3FCCF6}" sibTransId="{9AC41034-97E4-431A-8D7F-A65C0EB9CB92}"/>
    <dgm:cxn modelId="{5814AC25-AAED-40E1-9093-9AFA2A4DF053}" type="presOf" srcId="{E77467B9-3F76-47B8-93AA-539DEC285CE2}" destId="{22214E3A-09D2-4B99-BAF1-C21713D615DB}" srcOrd="0" destOrd="0" presId="urn:microsoft.com/office/officeart/2005/8/layout/vList2#1"/>
    <dgm:cxn modelId="{C5DC3BBA-CB72-411B-BC9F-FF519B5AF025}" type="presOf" srcId="{BEB38D94-6359-402A-AA25-0B29E8420865}" destId="{CD8D1769-EA31-4F9E-8084-BFE9FF4C64E0}" srcOrd="0" destOrd="0" presId="urn:microsoft.com/office/officeart/2005/8/layout/vList2#1"/>
    <dgm:cxn modelId="{B172BA93-3AA7-4517-B5BC-5A92EC672EDB}" type="presOf" srcId="{88A9030A-0282-45BF-A0A0-09235B281707}" destId="{09801D36-5A7A-4D8A-9EEB-97AB80D205B8}" srcOrd="0" destOrd="0" presId="urn:microsoft.com/office/officeart/2005/8/layout/vList2#1"/>
    <dgm:cxn modelId="{524130A8-1ACC-4AE8-B45F-6F90602A6181}" srcId="{5944DA31-4ADB-4D11-9DAE-AD7044C94A27}" destId="{88A9030A-0282-45BF-A0A0-09235B281707}" srcOrd="1" destOrd="0" parTransId="{6011EFE3-4409-4410-8734-C22074CD4945}" sibTransId="{6E05736B-33CF-4CDA-B03D-279A30CFF9D2}"/>
    <dgm:cxn modelId="{027D7B28-8C3D-420E-ACED-15A7977CD258}" type="presOf" srcId="{5944DA31-4ADB-4D11-9DAE-AD7044C94A27}" destId="{450E86DA-773A-4A88-938C-DE85ED83F5FD}" srcOrd="0" destOrd="0" presId="urn:microsoft.com/office/officeart/2005/8/layout/vList2#1"/>
    <dgm:cxn modelId="{B0E7630F-5BB5-4023-B7A7-B1AC3E2137B3}" srcId="{A9103570-DBE8-4175-93F8-66DC7C64E9D0}" destId="{0561D34C-61E7-40A4-AB70-E8EB1A0B49A8}" srcOrd="0" destOrd="0" parTransId="{81A49F36-E1EA-4C89-96B8-167FC04C7259}" sibTransId="{623A6CBB-687E-4972-82FD-695EB7DEA7A1}"/>
    <dgm:cxn modelId="{DE273476-7EBF-4D65-B5E3-2EF7BF1C0572}" srcId="{5944DA31-4ADB-4D11-9DAE-AD7044C94A27}" destId="{BEB38D94-6359-402A-AA25-0B29E8420865}" srcOrd="0" destOrd="0" parTransId="{E3DC4091-F1EF-494B-ADBA-5CBC9BD3C663}" sibTransId="{90C2E4F3-480D-47C2-BF1D-909B2DB2EF38}"/>
    <dgm:cxn modelId="{7DC270DB-4D93-4DE8-83E4-DC25025063D9}" type="presOf" srcId="{A9103570-DBE8-4175-93F8-66DC7C64E9D0}" destId="{C51D4E53-0E11-4016-9487-AE0C1B41BEBC}" srcOrd="0" destOrd="0" presId="urn:microsoft.com/office/officeart/2005/8/layout/vList2#1"/>
    <dgm:cxn modelId="{90C95ADA-57C0-4B84-AF42-36F1ECB15144}" srcId="{88A9030A-0282-45BF-A0A0-09235B281707}" destId="{E77467B9-3F76-47B8-93AA-539DEC285CE2}" srcOrd="0" destOrd="0" parTransId="{9E58863C-1B73-4B32-A296-B4B278AE81DD}" sibTransId="{ECAEF502-45A5-4E42-B0C1-1B237144B15C}"/>
    <dgm:cxn modelId="{A177082D-2EF8-4A0B-9C9B-193CD9819297}" type="presOf" srcId="{6E131411-5BB9-4644-84C4-A88A59FDD1BC}" destId="{B755BD31-A8FE-4D7F-B57C-07613049589C}" srcOrd="0" destOrd="0" presId="urn:microsoft.com/office/officeart/2005/8/layout/vList2#1"/>
    <dgm:cxn modelId="{4460C14A-F0CA-4E16-BC6D-74B0CFA916BE}" type="presParOf" srcId="{450E86DA-773A-4A88-938C-DE85ED83F5FD}" destId="{CD8D1769-EA31-4F9E-8084-BFE9FF4C64E0}" srcOrd="0" destOrd="0" presId="urn:microsoft.com/office/officeart/2005/8/layout/vList2#1"/>
    <dgm:cxn modelId="{AB2F4D0E-5101-470E-8BB0-A2879D629EBA}" type="presParOf" srcId="{450E86DA-773A-4A88-938C-DE85ED83F5FD}" destId="{B755BD31-A8FE-4D7F-B57C-07613049589C}" srcOrd="1" destOrd="0" presId="urn:microsoft.com/office/officeart/2005/8/layout/vList2#1"/>
    <dgm:cxn modelId="{418FC618-9B61-451C-BEBD-8643528345D7}" type="presParOf" srcId="{450E86DA-773A-4A88-938C-DE85ED83F5FD}" destId="{09801D36-5A7A-4D8A-9EEB-97AB80D205B8}" srcOrd="2" destOrd="0" presId="urn:microsoft.com/office/officeart/2005/8/layout/vList2#1"/>
    <dgm:cxn modelId="{A03BA94E-7057-4AD6-9BB8-E4A0729F2512}" type="presParOf" srcId="{450E86DA-773A-4A88-938C-DE85ED83F5FD}" destId="{22214E3A-09D2-4B99-BAF1-C21713D615DB}" srcOrd="3" destOrd="0" presId="urn:microsoft.com/office/officeart/2005/8/layout/vList2#1"/>
    <dgm:cxn modelId="{C6F930CE-6CD4-4179-B666-5259B0DC6841}" type="presParOf" srcId="{450E86DA-773A-4A88-938C-DE85ED83F5FD}" destId="{C51D4E53-0E11-4016-9487-AE0C1B41BEBC}" srcOrd="4" destOrd="0" presId="urn:microsoft.com/office/officeart/2005/8/layout/vList2#1"/>
    <dgm:cxn modelId="{9A44BD60-6DF4-40BB-BFE7-CE6918F0420A}" type="presParOf" srcId="{450E86DA-773A-4A88-938C-DE85ED83F5FD}" destId="{FAE5EE4C-B114-411A-99B2-29EF1B6F48D8}" srcOrd="5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44DA31-4ADB-4D11-9DAE-AD7044C94A27}" type="doc">
      <dgm:prSet loTypeId="urn:microsoft.com/office/officeart/2005/8/layout/vList2#2" loCatId="list" qsTypeId="urn:microsoft.com/office/officeart/2005/8/quickstyle/simple2#2" qsCatId="simple" csTypeId="urn:microsoft.com/office/officeart/2005/8/colors/accent2_1#2" csCatId="accent2" phldr="1"/>
      <dgm:spPr/>
      <dgm:t>
        <a:bodyPr/>
        <a:lstStyle/>
        <a:p>
          <a:endParaRPr lang="zh-CN" altLang="en-US"/>
        </a:p>
      </dgm:t>
    </dgm:pt>
    <dgm:pt modelId="{BEB38D94-6359-402A-AA25-0B29E8420865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丢失更新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3DC4091-F1EF-494B-ADBA-5CBC9BD3C663}" type="parTrans" cxnId="{DE273476-7EBF-4D65-B5E3-2EF7BF1C057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0C2E4F3-480D-47C2-BF1D-909B2DB2EF38}" type="sibTrans" cxnId="{DE273476-7EBF-4D65-B5E3-2EF7BF1C057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E131411-5BB9-4644-84C4-A88A59FDD1BC}">
      <dgm:prSet phldrT="[文本]" custT="1"/>
      <dgm:spPr/>
      <dgm:t>
        <a:bodyPr/>
        <a:lstStyle/>
        <a:p>
          <a:r>
            <a:rPr lang="zh-CN" altLang="en-US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事务</a:t>
          </a:r>
          <a:r>
            <a:rPr lang="en-US" altLang="zh-CN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T1,T2</a:t>
          </a:r>
          <a:r>
            <a:rPr lang="zh-CN" altLang="en-US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同时读入同一数据并加以修改，</a:t>
          </a:r>
          <a:r>
            <a:rPr lang="en-US" altLang="zh-CN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T2</a:t>
          </a:r>
          <a:r>
            <a:rPr lang="zh-CN" altLang="en-US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的提交结果会破坏</a:t>
          </a:r>
          <a:r>
            <a:rPr lang="en-US" altLang="zh-CN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T1</a:t>
          </a:r>
          <a:r>
            <a:rPr lang="zh-CN" altLang="en-US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提交的结果</a:t>
          </a:r>
          <a:endParaRPr lang="zh-CN" altLang="en-US" sz="2000" dirty="0">
            <a:solidFill>
              <a:schemeClr val="bg1">
                <a:lumMod val="65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243787B7-E673-4D2B-96B9-55301E3FCCF6}" type="parTrans" cxnId="{BBF90353-25DD-440F-81D2-A90D1D93FC1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AC41034-97E4-431A-8D7F-A65C0EB9CB92}" type="sibTrans" cxnId="{BBF90353-25DD-440F-81D2-A90D1D93FC1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8A9030A-0282-45BF-A0A0-09235B281707}">
      <dgm:prSet phldrT="[文本]" custT="1"/>
      <dgm:spPr/>
      <dgm:t>
        <a:bodyPr/>
        <a:lstStyle/>
        <a:p>
          <a:r>
            <a:rPr lang="zh-CN" altLang="en-US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不可重复读</a:t>
          </a:r>
          <a:endParaRPr lang="zh-CN" altLang="en-US" sz="24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011EFE3-4409-4410-8734-C22074CD4945}" type="parTrans" cxnId="{524130A8-1ACC-4AE8-B45F-6F90602A6181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E05736B-33CF-4CDA-B03D-279A30CFF9D2}" type="sibTrans" cxnId="{524130A8-1ACC-4AE8-B45F-6F90602A6181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77467B9-3F76-47B8-93AA-539DEC285CE2}">
      <dgm:prSet phldrT="[文本]" custT="1"/>
      <dgm:spPr/>
      <dgm:t>
        <a:bodyPr/>
        <a:lstStyle/>
        <a:p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事务</a:t>
          </a:r>
          <a:r>
            <a:rPr lang="en-US" altLang="zh-CN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T1</a:t>
          </a:r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读取数据后，事务</a:t>
          </a:r>
          <a:r>
            <a:rPr lang="en-US" altLang="zh-CN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T2</a:t>
          </a:r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执行更新操作，使</a:t>
          </a:r>
          <a:r>
            <a:rPr lang="en-US" altLang="zh-CN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T1</a:t>
          </a:r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无法再现前一次读取结果</a:t>
          </a:r>
          <a:endParaRPr lang="zh-CN" altLang="en-US" sz="20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E58863C-1B73-4B32-A296-B4B278AE81DD}" type="parTrans" cxnId="{90C95ADA-57C0-4B84-AF42-36F1ECB15144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CAEF502-45A5-4E42-B0C1-1B237144B15C}" type="sibTrans" cxnId="{90C95ADA-57C0-4B84-AF42-36F1ECB15144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9103570-DBE8-4175-93F8-66DC7C64E9D0}">
      <dgm:prSet phldrT="[文本]" custT="1"/>
      <dgm:spPr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读“脏”数据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DF8BFDB-0F09-4ECE-BD34-D928390F157D}" type="parTrans" cxnId="{AFF6E897-B12C-4A07-BCE8-F5C80FD79F8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627D0DB-1F72-4506-B4A0-11B14C846B24}" type="sibTrans" cxnId="{AFF6E897-B12C-4A07-BCE8-F5C80FD79F8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561D34C-61E7-40A4-AB70-E8EB1A0B49A8}">
      <dgm:prSet phldrT="[文本]" custT="1"/>
      <dgm:spPr>
        <a:ln>
          <a:noFill/>
        </a:ln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事务</a:t>
          </a:r>
          <a:r>
            <a:rPr lang="en-US" altLang="zh-CN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T1</a:t>
          </a: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修改数据后撤销，使得</a:t>
          </a:r>
          <a:r>
            <a:rPr lang="en-US" altLang="zh-CN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T2</a:t>
          </a: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读取的数据与数据库中不一致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1A49F36-E1EA-4C89-96B8-167FC04C7259}" type="parTrans" cxnId="{B0E7630F-5BB5-4023-B7A7-B1AC3E2137B3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23A6CBB-687E-4972-82FD-695EB7DEA7A1}" type="sibTrans" cxnId="{B0E7630F-5BB5-4023-B7A7-B1AC3E2137B3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50E86DA-773A-4A88-938C-DE85ED83F5FD}" type="pres">
      <dgm:prSet presAssocID="{5944DA31-4ADB-4D11-9DAE-AD7044C94A2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D8D1769-EA31-4F9E-8084-BFE9FF4C64E0}" type="pres">
      <dgm:prSet presAssocID="{BEB38D94-6359-402A-AA25-0B29E842086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55BD31-A8FE-4D7F-B57C-07613049589C}" type="pres">
      <dgm:prSet presAssocID="{BEB38D94-6359-402A-AA25-0B29E8420865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801D36-5A7A-4D8A-9EEB-97AB80D205B8}" type="pres">
      <dgm:prSet presAssocID="{88A9030A-0282-45BF-A0A0-09235B28170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214E3A-09D2-4B99-BAF1-C21713D615DB}" type="pres">
      <dgm:prSet presAssocID="{88A9030A-0282-45BF-A0A0-09235B281707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1D4E53-0E11-4016-9487-AE0C1B41BEBC}" type="pres">
      <dgm:prSet presAssocID="{A9103570-DBE8-4175-93F8-66DC7C64E9D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E5EE4C-B114-411A-99B2-29EF1B6F48D8}" type="pres">
      <dgm:prSet presAssocID="{A9103570-DBE8-4175-93F8-66DC7C64E9D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24130A8-1ACC-4AE8-B45F-6F90602A6181}" srcId="{5944DA31-4ADB-4D11-9DAE-AD7044C94A27}" destId="{88A9030A-0282-45BF-A0A0-09235B281707}" srcOrd="1" destOrd="0" parTransId="{6011EFE3-4409-4410-8734-C22074CD4945}" sibTransId="{6E05736B-33CF-4CDA-B03D-279A30CFF9D2}"/>
    <dgm:cxn modelId="{52075110-3AEF-404C-ADA2-9113EDD7B531}" type="presOf" srcId="{E77467B9-3F76-47B8-93AA-539DEC285CE2}" destId="{22214E3A-09D2-4B99-BAF1-C21713D615DB}" srcOrd="0" destOrd="0" presId="urn:microsoft.com/office/officeart/2005/8/layout/vList2#2"/>
    <dgm:cxn modelId="{540A1D37-4BE5-4236-A34E-8D5579B030BA}" type="presOf" srcId="{BEB38D94-6359-402A-AA25-0B29E8420865}" destId="{CD8D1769-EA31-4F9E-8084-BFE9FF4C64E0}" srcOrd="0" destOrd="0" presId="urn:microsoft.com/office/officeart/2005/8/layout/vList2#2"/>
    <dgm:cxn modelId="{D5703971-14DB-4DA9-AC3E-F132E167CD5F}" type="presOf" srcId="{A9103570-DBE8-4175-93F8-66DC7C64E9D0}" destId="{C51D4E53-0E11-4016-9487-AE0C1B41BEBC}" srcOrd="0" destOrd="0" presId="urn:microsoft.com/office/officeart/2005/8/layout/vList2#2"/>
    <dgm:cxn modelId="{90C95ADA-57C0-4B84-AF42-36F1ECB15144}" srcId="{88A9030A-0282-45BF-A0A0-09235B281707}" destId="{E77467B9-3F76-47B8-93AA-539DEC285CE2}" srcOrd="0" destOrd="0" parTransId="{9E58863C-1B73-4B32-A296-B4B278AE81DD}" sibTransId="{ECAEF502-45A5-4E42-B0C1-1B237144B15C}"/>
    <dgm:cxn modelId="{EE0E7569-766D-4502-9E27-03CC761CB3B7}" type="presOf" srcId="{6E131411-5BB9-4644-84C4-A88A59FDD1BC}" destId="{B755BD31-A8FE-4D7F-B57C-07613049589C}" srcOrd="0" destOrd="0" presId="urn:microsoft.com/office/officeart/2005/8/layout/vList2#2"/>
    <dgm:cxn modelId="{DE273476-7EBF-4D65-B5E3-2EF7BF1C0572}" srcId="{5944DA31-4ADB-4D11-9DAE-AD7044C94A27}" destId="{BEB38D94-6359-402A-AA25-0B29E8420865}" srcOrd="0" destOrd="0" parTransId="{E3DC4091-F1EF-494B-ADBA-5CBC9BD3C663}" sibTransId="{90C2E4F3-480D-47C2-BF1D-909B2DB2EF38}"/>
    <dgm:cxn modelId="{981C4242-D4D0-4C4A-A318-84F52341FB45}" type="presOf" srcId="{0561D34C-61E7-40A4-AB70-E8EB1A0B49A8}" destId="{FAE5EE4C-B114-411A-99B2-29EF1B6F48D8}" srcOrd="0" destOrd="0" presId="urn:microsoft.com/office/officeart/2005/8/layout/vList2#2"/>
    <dgm:cxn modelId="{1656ABB0-9A3C-48C0-973A-9736FD124096}" type="presOf" srcId="{88A9030A-0282-45BF-A0A0-09235B281707}" destId="{09801D36-5A7A-4D8A-9EEB-97AB80D205B8}" srcOrd="0" destOrd="0" presId="urn:microsoft.com/office/officeart/2005/8/layout/vList2#2"/>
    <dgm:cxn modelId="{33CE4D9D-340E-49BB-B015-9FF9C89F1537}" type="presOf" srcId="{5944DA31-4ADB-4D11-9DAE-AD7044C94A27}" destId="{450E86DA-773A-4A88-938C-DE85ED83F5FD}" srcOrd="0" destOrd="0" presId="urn:microsoft.com/office/officeart/2005/8/layout/vList2#2"/>
    <dgm:cxn modelId="{AFF6E897-B12C-4A07-BCE8-F5C80FD79F82}" srcId="{5944DA31-4ADB-4D11-9DAE-AD7044C94A27}" destId="{A9103570-DBE8-4175-93F8-66DC7C64E9D0}" srcOrd="2" destOrd="0" parTransId="{5DF8BFDB-0F09-4ECE-BD34-D928390F157D}" sibTransId="{1627D0DB-1F72-4506-B4A0-11B14C846B24}"/>
    <dgm:cxn modelId="{B0E7630F-5BB5-4023-B7A7-B1AC3E2137B3}" srcId="{A9103570-DBE8-4175-93F8-66DC7C64E9D0}" destId="{0561D34C-61E7-40A4-AB70-E8EB1A0B49A8}" srcOrd="0" destOrd="0" parTransId="{81A49F36-E1EA-4C89-96B8-167FC04C7259}" sibTransId="{623A6CBB-687E-4972-82FD-695EB7DEA7A1}"/>
    <dgm:cxn modelId="{BBF90353-25DD-440F-81D2-A90D1D93FC12}" srcId="{BEB38D94-6359-402A-AA25-0B29E8420865}" destId="{6E131411-5BB9-4644-84C4-A88A59FDD1BC}" srcOrd="0" destOrd="0" parTransId="{243787B7-E673-4D2B-96B9-55301E3FCCF6}" sibTransId="{9AC41034-97E4-431A-8D7F-A65C0EB9CB92}"/>
    <dgm:cxn modelId="{5F3B584F-B545-4F30-9337-CA801A750094}" type="presParOf" srcId="{450E86DA-773A-4A88-938C-DE85ED83F5FD}" destId="{CD8D1769-EA31-4F9E-8084-BFE9FF4C64E0}" srcOrd="0" destOrd="0" presId="urn:microsoft.com/office/officeart/2005/8/layout/vList2#2"/>
    <dgm:cxn modelId="{CD5561BC-433E-4A0F-B95E-8367110A6043}" type="presParOf" srcId="{450E86DA-773A-4A88-938C-DE85ED83F5FD}" destId="{B755BD31-A8FE-4D7F-B57C-07613049589C}" srcOrd="1" destOrd="0" presId="urn:microsoft.com/office/officeart/2005/8/layout/vList2#2"/>
    <dgm:cxn modelId="{6B5C1CC4-CE46-4899-927F-E4CA14E2C9F6}" type="presParOf" srcId="{450E86DA-773A-4A88-938C-DE85ED83F5FD}" destId="{09801D36-5A7A-4D8A-9EEB-97AB80D205B8}" srcOrd="2" destOrd="0" presId="urn:microsoft.com/office/officeart/2005/8/layout/vList2#2"/>
    <dgm:cxn modelId="{6A46BEB5-9891-43A0-9600-8E25CE5B08DC}" type="presParOf" srcId="{450E86DA-773A-4A88-938C-DE85ED83F5FD}" destId="{22214E3A-09D2-4B99-BAF1-C21713D615DB}" srcOrd="3" destOrd="0" presId="urn:microsoft.com/office/officeart/2005/8/layout/vList2#2"/>
    <dgm:cxn modelId="{F9A55A97-1E12-4A25-82DB-FC2C12DD3A33}" type="presParOf" srcId="{450E86DA-773A-4A88-938C-DE85ED83F5FD}" destId="{C51D4E53-0E11-4016-9487-AE0C1B41BEBC}" srcOrd="4" destOrd="0" presId="urn:microsoft.com/office/officeart/2005/8/layout/vList2#2"/>
    <dgm:cxn modelId="{29410B46-C654-4A53-B673-A2C760B5136A}" type="presParOf" srcId="{450E86DA-773A-4A88-938C-DE85ED83F5FD}" destId="{FAE5EE4C-B114-411A-99B2-29EF1B6F48D8}" srcOrd="5" destOrd="0" presId="urn:microsoft.com/office/officeart/2005/8/layout/vList2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44DA31-4ADB-4D11-9DAE-AD7044C94A27}" type="doc">
      <dgm:prSet loTypeId="urn:microsoft.com/office/officeart/2005/8/layout/vList2#3" loCatId="list" qsTypeId="urn:microsoft.com/office/officeart/2005/8/quickstyle/simple2#3" qsCatId="simple" csTypeId="urn:microsoft.com/office/officeart/2005/8/colors/accent2_1#3" csCatId="accent2" phldr="1"/>
      <dgm:spPr/>
      <dgm:t>
        <a:bodyPr/>
        <a:lstStyle/>
        <a:p>
          <a:endParaRPr lang="zh-CN" altLang="en-US"/>
        </a:p>
      </dgm:t>
    </dgm:pt>
    <dgm:pt modelId="{BEB38D94-6359-402A-AA25-0B29E8420865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丢失更新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3DC4091-F1EF-494B-ADBA-5CBC9BD3C663}" type="parTrans" cxnId="{DE273476-7EBF-4D65-B5E3-2EF7BF1C057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0C2E4F3-480D-47C2-BF1D-909B2DB2EF38}" type="sibTrans" cxnId="{DE273476-7EBF-4D65-B5E3-2EF7BF1C057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E131411-5BB9-4644-84C4-A88A59FDD1BC}">
      <dgm:prSet phldrT="[文本]" custT="1"/>
      <dgm:spPr>
        <a:ln>
          <a:noFill/>
        </a:ln>
      </dgm:spPr>
      <dgm:t>
        <a:bodyPr/>
        <a:lstStyle/>
        <a:p>
          <a:r>
            <a:rPr lang="zh-CN" altLang="en-US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事务</a:t>
          </a:r>
          <a:r>
            <a:rPr lang="en-US" altLang="zh-CN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T1,T2</a:t>
          </a:r>
          <a:r>
            <a:rPr lang="zh-CN" altLang="en-US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同时读入同一数据并加以修改，</a:t>
          </a:r>
          <a:r>
            <a:rPr lang="en-US" altLang="zh-CN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T2</a:t>
          </a:r>
          <a:r>
            <a:rPr lang="zh-CN" altLang="en-US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的提交结果会破坏</a:t>
          </a:r>
          <a:r>
            <a:rPr lang="en-US" altLang="zh-CN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T1</a:t>
          </a:r>
          <a:r>
            <a:rPr lang="zh-CN" altLang="en-US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提交的结果</a:t>
          </a:r>
          <a:endParaRPr lang="zh-CN" altLang="en-US" sz="20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243787B7-E673-4D2B-96B9-55301E3FCCF6}" type="parTrans" cxnId="{BBF90353-25DD-440F-81D2-A90D1D93FC1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AC41034-97E4-431A-8D7F-A65C0EB9CB92}" type="sibTrans" cxnId="{BBF90353-25DD-440F-81D2-A90D1D93FC1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8A9030A-0282-45BF-A0A0-09235B281707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不可重复读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011EFE3-4409-4410-8734-C22074CD4945}" type="parTrans" cxnId="{524130A8-1ACC-4AE8-B45F-6F90602A6181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E05736B-33CF-4CDA-B03D-279A30CFF9D2}" type="sibTrans" cxnId="{524130A8-1ACC-4AE8-B45F-6F90602A6181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77467B9-3F76-47B8-93AA-539DEC285CE2}">
      <dgm:prSet phldrT="[文本]" custT="1"/>
      <dgm:spPr>
        <a:ln>
          <a:noFill/>
        </a:ln>
      </dgm:spPr>
      <dgm:t>
        <a:bodyPr/>
        <a:lstStyle/>
        <a:p>
          <a:r>
            <a: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事务</a:t>
          </a:r>
          <a:r>
            <a: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T1</a:t>
          </a:r>
          <a:r>
            <a: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读取数据后，事务</a:t>
          </a:r>
          <a:r>
            <a: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T2</a:t>
          </a:r>
          <a:r>
            <a: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执行更新操作，使</a:t>
          </a:r>
          <a:r>
            <a: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T1</a:t>
          </a:r>
          <a:r>
            <a: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无法再现前一次读取结果</a:t>
          </a:r>
          <a:endParaRPr lang="zh-CN" altLang="en-US" sz="20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E58863C-1B73-4B32-A296-B4B278AE81DD}" type="parTrans" cxnId="{90C95ADA-57C0-4B84-AF42-36F1ECB15144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CAEF502-45A5-4E42-B0C1-1B237144B15C}" type="sibTrans" cxnId="{90C95ADA-57C0-4B84-AF42-36F1ECB15144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9103570-DBE8-4175-93F8-66DC7C64E9D0}">
      <dgm:prSet phldrT="[文本]" custT="1"/>
      <dgm:spPr/>
      <dgm:t>
        <a:bodyPr/>
        <a:lstStyle/>
        <a:p>
          <a:r>
            <a:rPr lang="zh-CN" altLang="en-US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读“脏”数据</a:t>
          </a:r>
          <a:endParaRPr lang="zh-CN" altLang="en-US" sz="24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DF8BFDB-0F09-4ECE-BD34-D928390F157D}" type="parTrans" cxnId="{AFF6E897-B12C-4A07-BCE8-F5C80FD79F8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627D0DB-1F72-4506-B4A0-11B14C846B24}" type="sibTrans" cxnId="{AFF6E897-B12C-4A07-BCE8-F5C80FD79F8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561D34C-61E7-40A4-AB70-E8EB1A0B49A8}">
      <dgm:prSet phldrT="[文本]" custT="1"/>
      <dgm:spPr/>
      <dgm:t>
        <a:bodyPr/>
        <a:lstStyle/>
        <a:p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事务</a:t>
          </a:r>
          <a:r>
            <a:rPr lang="en-US" altLang="zh-CN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T1</a:t>
          </a:r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修改数据后撤销，使得</a:t>
          </a:r>
          <a:r>
            <a:rPr lang="en-US" altLang="zh-CN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T2</a:t>
          </a:r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读取的数据与数据库中不一致</a:t>
          </a:r>
          <a:endParaRPr lang="zh-CN" altLang="en-US" sz="20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1A49F36-E1EA-4C89-96B8-167FC04C7259}" type="parTrans" cxnId="{B0E7630F-5BB5-4023-B7A7-B1AC3E2137B3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23A6CBB-687E-4972-82FD-695EB7DEA7A1}" type="sibTrans" cxnId="{B0E7630F-5BB5-4023-B7A7-B1AC3E2137B3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50E86DA-773A-4A88-938C-DE85ED83F5FD}" type="pres">
      <dgm:prSet presAssocID="{5944DA31-4ADB-4D11-9DAE-AD7044C94A2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D8D1769-EA31-4F9E-8084-BFE9FF4C64E0}" type="pres">
      <dgm:prSet presAssocID="{BEB38D94-6359-402A-AA25-0B29E842086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55BD31-A8FE-4D7F-B57C-07613049589C}" type="pres">
      <dgm:prSet presAssocID="{BEB38D94-6359-402A-AA25-0B29E8420865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801D36-5A7A-4D8A-9EEB-97AB80D205B8}" type="pres">
      <dgm:prSet presAssocID="{88A9030A-0282-45BF-A0A0-09235B28170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214E3A-09D2-4B99-BAF1-C21713D615DB}" type="pres">
      <dgm:prSet presAssocID="{88A9030A-0282-45BF-A0A0-09235B281707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1D4E53-0E11-4016-9487-AE0C1B41BEBC}" type="pres">
      <dgm:prSet presAssocID="{A9103570-DBE8-4175-93F8-66DC7C64E9D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E5EE4C-B114-411A-99B2-29EF1B6F48D8}" type="pres">
      <dgm:prSet presAssocID="{A9103570-DBE8-4175-93F8-66DC7C64E9D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6D09257-ED15-4C7C-A1BA-3ED69A1046DB}" type="presOf" srcId="{5944DA31-4ADB-4D11-9DAE-AD7044C94A27}" destId="{450E86DA-773A-4A88-938C-DE85ED83F5FD}" srcOrd="0" destOrd="0" presId="urn:microsoft.com/office/officeart/2005/8/layout/vList2#3"/>
    <dgm:cxn modelId="{DF5390A9-CA3F-45D1-A60F-723DD9E35A93}" type="presOf" srcId="{A9103570-DBE8-4175-93F8-66DC7C64E9D0}" destId="{C51D4E53-0E11-4016-9487-AE0C1B41BEBC}" srcOrd="0" destOrd="0" presId="urn:microsoft.com/office/officeart/2005/8/layout/vList2#3"/>
    <dgm:cxn modelId="{90C95ADA-57C0-4B84-AF42-36F1ECB15144}" srcId="{88A9030A-0282-45BF-A0A0-09235B281707}" destId="{E77467B9-3F76-47B8-93AA-539DEC285CE2}" srcOrd="0" destOrd="0" parTransId="{9E58863C-1B73-4B32-A296-B4B278AE81DD}" sibTransId="{ECAEF502-45A5-4E42-B0C1-1B237144B15C}"/>
    <dgm:cxn modelId="{AFF6E897-B12C-4A07-BCE8-F5C80FD79F82}" srcId="{5944DA31-4ADB-4D11-9DAE-AD7044C94A27}" destId="{A9103570-DBE8-4175-93F8-66DC7C64E9D0}" srcOrd="2" destOrd="0" parTransId="{5DF8BFDB-0F09-4ECE-BD34-D928390F157D}" sibTransId="{1627D0DB-1F72-4506-B4A0-11B14C846B24}"/>
    <dgm:cxn modelId="{DE273476-7EBF-4D65-B5E3-2EF7BF1C0572}" srcId="{5944DA31-4ADB-4D11-9DAE-AD7044C94A27}" destId="{BEB38D94-6359-402A-AA25-0B29E8420865}" srcOrd="0" destOrd="0" parTransId="{E3DC4091-F1EF-494B-ADBA-5CBC9BD3C663}" sibTransId="{90C2E4F3-480D-47C2-BF1D-909B2DB2EF38}"/>
    <dgm:cxn modelId="{524130A8-1ACC-4AE8-B45F-6F90602A6181}" srcId="{5944DA31-4ADB-4D11-9DAE-AD7044C94A27}" destId="{88A9030A-0282-45BF-A0A0-09235B281707}" srcOrd="1" destOrd="0" parTransId="{6011EFE3-4409-4410-8734-C22074CD4945}" sibTransId="{6E05736B-33CF-4CDA-B03D-279A30CFF9D2}"/>
    <dgm:cxn modelId="{BBF90353-25DD-440F-81D2-A90D1D93FC12}" srcId="{BEB38D94-6359-402A-AA25-0B29E8420865}" destId="{6E131411-5BB9-4644-84C4-A88A59FDD1BC}" srcOrd="0" destOrd="0" parTransId="{243787B7-E673-4D2B-96B9-55301E3FCCF6}" sibTransId="{9AC41034-97E4-431A-8D7F-A65C0EB9CB92}"/>
    <dgm:cxn modelId="{CA8E3747-66C9-4114-AC7B-63109BB0FAD4}" type="presOf" srcId="{E77467B9-3F76-47B8-93AA-539DEC285CE2}" destId="{22214E3A-09D2-4B99-BAF1-C21713D615DB}" srcOrd="0" destOrd="0" presId="urn:microsoft.com/office/officeart/2005/8/layout/vList2#3"/>
    <dgm:cxn modelId="{6CFDAD97-8013-47B6-90A8-EDE7CC3C25DC}" type="presOf" srcId="{6E131411-5BB9-4644-84C4-A88A59FDD1BC}" destId="{B755BD31-A8FE-4D7F-B57C-07613049589C}" srcOrd="0" destOrd="0" presId="urn:microsoft.com/office/officeart/2005/8/layout/vList2#3"/>
    <dgm:cxn modelId="{E6AAF6A9-4C53-4B66-B2F5-AA44AB130BBE}" type="presOf" srcId="{BEB38D94-6359-402A-AA25-0B29E8420865}" destId="{CD8D1769-EA31-4F9E-8084-BFE9FF4C64E0}" srcOrd="0" destOrd="0" presId="urn:microsoft.com/office/officeart/2005/8/layout/vList2#3"/>
    <dgm:cxn modelId="{B0E7630F-5BB5-4023-B7A7-B1AC3E2137B3}" srcId="{A9103570-DBE8-4175-93F8-66DC7C64E9D0}" destId="{0561D34C-61E7-40A4-AB70-E8EB1A0B49A8}" srcOrd="0" destOrd="0" parTransId="{81A49F36-E1EA-4C89-96B8-167FC04C7259}" sibTransId="{623A6CBB-687E-4972-82FD-695EB7DEA7A1}"/>
    <dgm:cxn modelId="{A4887B5D-810F-400D-96CC-0C9381233062}" type="presOf" srcId="{88A9030A-0282-45BF-A0A0-09235B281707}" destId="{09801D36-5A7A-4D8A-9EEB-97AB80D205B8}" srcOrd="0" destOrd="0" presId="urn:microsoft.com/office/officeart/2005/8/layout/vList2#3"/>
    <dgm:cxn modelId="{E8B7E291-522E-4DFB-AC45-3F9CD773E72C}" type="presOf" srcId="{0561D34C-61E7-40A4-AB70-E8EB1A0B49A8}" destId="{FAE5EE4C-B114-411A-99B2-29EF1B6F48D8}" srcOrd="0" destOrd="0" presId="urn:microsoft.com/office/officeart/2005/8/layout/vList2#3"/>
    <dgm:cxn modelId="{D42CFCAB-A33C-4B2F-A37E-4CF6A8F51BC6}" type="presParOf" srcId="{450E86DA-773A-4A88-938C-DE85ED83F5FD}" destId="{CD8D1769-EA31-4F9E-8084-BFE9FF4C64E0}" srcOrd="0" destOrd="0" presId="urn:microsoft.com/office/officeart/2005/8/layout/vList2#3"/>
    <dgm:cxn modelId="{062C112C-61B7-41BB-9B87-59A651F859F4}" type="presParOf" srcId="{450E86DA-773A-4A88-938C-DE85ED83F5FD}" destId="{B755BD31-A8FE-4D7F-B57C-07613049589C}" srcOrd="1" destOrd="0" presId="urn:microsoft.com/office/officeart/2005/8/layout/vList2#3"/>
    <dgm:cxn modelId="{A7448F53-0AAF-4A4D-9D0A-7A56CF8C5811}" type="presParOf" srcId="{450E86DA-773A-4A88-938C-DE85ED83F5FD}" destId="{09801D36-5A7A-4D8A-9EEB-97AB80D205B8}" srcOrd="2" destOrd="0" presId="urn:microsoft.com/office/officeart/2005/8/layout/vList2#3"/>
    <dgm:cxn modelId="{97A83ED4-B09C-4147-BFDC-2E676CC40819}" type="presParOf" srcId="{450E86DA-773A-4A88-938C-DE85ED83F5FD}" destId="{22214E3A-09D2-4B99-BAF1-C21713D615DB}" srcOrd="3" destOrd="0" presId="urn:microsoft.com/office/officeart/2005/8/layout/vList2#3"/>
    <dgm:cxn modelId="{B94AE07B-46A2-4200-B774-1CC72823A700}" type="presParOf" srcId="{450E86DA-773A-4A88-938C-DE85ED83F5FD}" destId="{C51D4E53-0E11-4016-9487-AE0C1B41BEBC}" srcOrd="4" destOrd="0" presId="urn:microsoft.com/office/officeart/2005/8/layout/vList2#3"/>
    <dgm:cxn modelId="{D9B0FA47-FFF5-4F2C-B71A-2EFCD1658ACE}" type="presParOf" srcId="{450E86DA-773A-4A88-938C-DE85ED83F5FD}" destId="{FAE5EE4C-B114-411A-99B2-29EF1B6F48D8}" srcOrd="5" destOrd="0" presId="urn:microsoft.com/office/officeart/2005/8/layout/vList2#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44DA31-4ADB-4D11-9DAE-AD7044C94A27}" type="doc">
      <dgm:prSet loTypeId="urn:microsoft.com/office/officeart/2005/8/layout/vList2#4" loCatId="list" qsTypeId="urn:microsoft.com/office/officeart/2005/8/quickstyle/simple2#4" qsCatId="simple" csTypeId="urn:microsoft.com/office/officeart/2005/8/colors/accent2_1#4" csCatId="accent2" phldr="1"/>
      <dgm:spPr/>
      <dgm:t>
        <a:bodyPr/>
        <a:lstStyle/>
        <a:p>
          <a:endParaRPr lang="zh-CN" altLang="en-US"/>
        </a:p>
      </dgm:t>
    </dgm:pt>
    <dgm:pt modelId="{BEB38D94-6359-402A-AA25-0B29E8420865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（   ）</a:t>
          </a:r>
          <a:endParaRPr lang="zh-CN" altLang="en-US" sz="2400" dirty="0">
            <a:solidFill>
              <a:srgbClr val="FF0000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3DC4091-F1EF-494B-ADBA-5CBC9BD3C663}" type="parTrans" cxnId="{DE273476-7EBF-4D65-B5E3-2EF7BF1C057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0C2E4F3-480D-47C2-BF1D-909B2DB2EF38}" type="sibTrans" cxnId="{DE273476-7EBF-4D65-B5E3-2EF7BF1C057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E131411-5BB9-4644-84C4-A88A59FDD1BC}">
      <dgm:prSet phldrT="[文本]" custT="1"/>
      <dgm:spPr>
        <a:ln>
          <a:noFill/>
        </a:ln>
      </dgm:spPr>
      <dgm:t>
        <a:bodyPr/>
        <a:lstStyle/>
        <a:p>
          <a:r>
            <a:rPr lang="zh-CN" altLang="en-US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事务</a:t>
          </a:r>
          <a:r>
            <a:rPr lang="en-US" altLang="zh-CN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T1,T2</a:t>
          </a:r>
          <a:r>
            <a:rPr lang="zh-CN" altLang="en-US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同时读入同一数据并加以修改，</a:t>
          </a:r>
          <a:r>
            <a:rPr lang="en-US" altLang="zh-CN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T2</a:t>
          </a:r>
          <a:r>
            <a:rPr lang="zh-CN" altLang="en-US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的提交结果会破坏</a:t>
          </a:r>
          <a:r>
            <a:rPr lang="en-US" altLang="zh-CN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T1</a:t>
          </a:r>
          <a:r>
            <a:rPr lang="zh-CN" altLang="en-US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提交的结果</a:t>
          </a:r>
          <a:endParaRPr lang="zh-CN" altLang="en-US" sz="20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243787B7-E673-4D2B-96B9-55301E3FCCF6}" type="parTrans" cxnId="{BBF90353-25DD-440F-81D2-A90D1D93FC1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AC41034-97E4-431A-8D7F-A65C0EB9CB92}" type="sibTrans" cxnId="{BBF90353-25DD-440F-81D2-A90D1D93FC1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8A9030A-0282-45BF-A0A0-09235B281707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（   ）</a:t>
          </a:r>
          <a:endParaRPr lang="zh-CN" altLang="en-US" sz="2400" dirty="0">
            <a:solidFill>
              <a:srgbClr val="FF0000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011EFE3-4409-4410-8734-C22074CD4945}" type="parTrans" cxnId="{524130A8-1ACC-4AE8-B45F-6F90602A6181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E05736B-33CF-4CDA-B03D-279A30CFF9D2}" type="sibTrans" cxnId="{524130A8-1ACC-4AE8-B45F-6F90602A6181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77467B9-3F76-47B8-93AA-539DEC285CE2}">
      <dgm:prSet phldrT="[文本]" custT="1"/>
      <dgm:spPr>
        <a:ln>
          <a:noFill/>
        </a:ln>
      </dgm:spPr>
      <dgm:t>
        <a:bodyPr/>
        <a:lstStyle/>
        <a:p>
          <a:r>
            <a: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事务</a:t>
          </a:r>
          <a:r>
            <a: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T1</a:t>
          </a:r>
          <a:r>
            <a: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读取数据后，事务</a:t>
          </a:r>
          <a:r>
            <a: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T2</a:t>
          </a:r>
          <a:r>
            <a: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执行更新操作，使</a:t>
          </a:r>
          <a:r>
            <a: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T1</a:t>
          </a:r>
          <a:r>
            <a: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无法再现前一次读取结果</a:t>
          </a:r>
          <a:endParaRPr lang="zh-CN" altLang="en-US" sz="20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E58863C-1B73-4B32-A296-B4B278AE81DD}" type="parTrans" cxnId="{90C95ADA-57C0-4B84-AF42-36F1ECB15144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CAEF502-45A5-4E42-B0C1-1B237144B15C}" type="sibTrans" cxnId="{90C95ADA-57C0-4B84-AF42-36F1ECB15144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9103570-DBE8-4175-93F8-66DC7C64E9D0}">
      <dgm:prSet phldrT="[文本]" custT="1"/>
      <dgm:spPr/>
      <dgm:t>
        <a:bodyPr/>
        <a:lstStyle/>
        <a:p>
          <a:r>
            <a:rPr lang="zh-CN" altLang="en-US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（   ）</a:t>
          </a:r>
          <a:endParaRPr lang="zh-CN" altLang="en-US" sz="2400" dirty="0">
            <a:solidFill>
              <a:srgbClr val="FF0000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DF8BFDB-0F09-4ECE-BD34-D928390F157D}" type="parTrans" cxnId="{AFF6E897-B12C-4A07-BCE8-F5C80FD79F8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627D0DB-1F72-4506-B4A0-11B14C846B24}" type="sibTrans" cxnId="{AFF6E897-B12C-4A07-BCE8-F5C80FD79F8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561D34C-61E7-40A4-AB70-E8EB1A0B49A8}">
      <dgm:prSet phldrT="[文本]" custT="1"/>
      <dgm:spPr/>
      <dgm:t>
        <a:bodyPr/>
        <a:lstStyle/>
        <a:p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事务</a:t>
          </a:r>
          <a:r>
            <a:rPr lang="en-US" altLang="zh-CN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T1</a:t>
          </a:r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修改数据后撤销，使得</a:t>
          </a:r>
          <a:r>
            <a:rPr lang="en-US" altLang="zh-CN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T2</a:t>
          </a:r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读取的数据与数据库中不一致</a:t>
          </a:r>
          <a:endParaRPr lang="zh-CN" altLang="en-US" sz="20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1A49F36-E1EA-4C89-96B8-167FC04C7259}" type="parTrans" cxnId="{B0E7630F-5BB5-4023-B7A7-B1AC3E2137B3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23A6CBB-687E-4972-82FD-695EB7DEA7A1}" type="sibTrans" cxnId="{B0E7630F-5BB5-4023-B7A7-B1AC3E2137B3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50E86DA-773A-4A88-938C-DE85ED83F5FD}" type="pres">
      <dgm:prSet presAssocID="{5944DA31-4ADB-4D11-9DAE-AD7044C94A2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D8D1769-EA31-4F9E-8084-BFE9FF4C64E0}" type="pres">
      <dgm:prSet presAssocID="{BEB38D94-6359-402A-AA25-0B29E842086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55BD31-A8FE-4D7F-B57C-07613049589C}" type="pres">
      <dgm:prSet presAssocID="{BEB38D94-6359-402A-AA25-0B29E8420865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801D36-5A7A-4D8A-9EEB-97AB80D205B8}" type="pres">
      <dgm:prSet presAssocID="{88A9030A-0282-45BF-A0A0-09235B28170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214E3A-09D2-4B99-BAF1-C21713D615DB}" type="pres">
      <dgm:prSet presAssocID="{88A9030A-0282-45BF-A0A0-09235B281707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1D4E53-0E11-4016-9487-AE0C1B41BEBC}" type="pres">
      <dgm:prSet presAssocID="{A9103570-DBE8-4175-93F8-66DC7C64E9D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E5EE4C-B114-411A-99B2-29EF1B6F48D8}" type="pres">
      <dgm:prSet presAssocID="{A9103570-DBE8-4175-93F8-66DC7C64E9D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24130A8-1ACC-4AE8-B45F-6F90602A6181}" srcId="{5944DA31-4ADB-4D11-9DAE-AD7044C94A27}" destId="{88A9030A-0282-45BF-A0A0-09235B281707}" srcOrd="1" destOrd="0" parTransId="{6011EFE3-4409-4410-8734-C22074CD4945}" sibTransId="{6E05736B-33CF-4CDA-B03D-279A30CFF9D2}"/>
    <dgm:cxn modelId="{255501DB-AC47-4CB1-9A58-EC06FC49B198}" type="presOf" srcId="{BEB38D94-6359-402A-AA25-0B29E8420865}" destId="{CD8D1769-EA31-4F9E-8084-BFE9FF4C64E0}" srcOrd="0" destOrd="0" presId="urn:microsoft.com/office/officeart/2005/8/layout/vList2#4"/>
    <dgm:cxn modelId="{AE13C488-DC19-48EF-AF3E-7E556D75E919}" type="presOf" srcId="{88A9030A-0282-45BF-A0A0-09235B281707}" destId="{09801D36-5A7A-4D8A-9EEB-97AB80D205B8}" srcOrd="0" destOrd="0" presId="urn:microsoft.com/office/officeart/2005/8/layout/vList2#4"/>
    <dgm:cxn modelId="{D7680FCB-53A3-4B43-8FD7-ED4409DF5C61}" type="presOf" srcId="{E77467B9-3F76-47B8-93AA-539DEC285CE2}" destId="{22214E3A-09D2-4B99-BAF1-C21713D615DB}" srcOrd="0" destOrd="0" presId="urn:microsoft.com/office/officeart/2005/8/layout/vList2#4"/>
    <dgm:cxn modelId="{0F3F6764-1A8B-4903-85E2-D18113E13EEE}" type="presOf" srcId="{A9103570-DBE8-4175-93F8-66DC7C64E9D0}" destId="{C51D4E53-0E11-4016-9487-AE0C1B41BEBC}" srcOrd="0" destOrd="0" presId="urn:microsoft.com/office/officeart/2005/8/layout/vList2#4"/>
    <dgm:cxn modelId="{FA27D917-E21C-455A-AB70-A3F6841DC21D}" type="presOf" srcId="{5944DA31-4ADB-4D11-9DAE-AD7044C94A27}" destId="{450E86DA-773A-4A88-938C-DE85ED83F5FD}" srcOrd="0" destOrd="0" presId="urn:microsoft.com/office/officeart/2005/8/layout/vList2#4"/>
    <dgm:cxn modelId="{90C95ADA-57C0-4B84-AF42-36F1ECB15144}" srcId="{88A9030A-0282-45BF-A0A0-09235B281707}" destId="{E77467B9-3F76-47B8-93AA-539DEC285CE2}" srcOrd="0" destOrd="0" parTransId="{9E58863C-1B73-4B32-A296-B4B278AE81DD}" sibTransId="{ECAEF502-45A5-4E42-B0C1-1B237144B15C}"/>
    <dgm:cxn modelId="{086E2A48-2E49-402B-B8B7-2D53D92DFB28}" type="presOf" srcId="{0561D34C-61E7-40A4-AB70-E8EB1A0B49A8}" destId="{FAE5EE4C-B114-411A-99B2-29EF1B6F48D8}" srcOrd="0" destOrd="0" presId="urn:microsoft.com/office/officeart/2005/8/layout/vList2#4"/>
    <dgm:cxn modelId="{5C6AAFB1-EB2D-4B82-842F-5D0505A3681D}" type="presOf" srcId="{6E131411-5BB9-4644-84C4-A88A59FDD1BC}" destId="{B755BD31-A8FE-4D7F-B57C-07613049589C}" srcOrd="0" destOrd="0" presId="urn:microsoft.com/office/officeart/2005/8/layout/vList2#4"/>
    <dgm:cxn modelId="{DE273476-7EBF-4D65-B5E3-2EF7BF1C0572}" srcId="{5944DA31-4ADB-4D11-9DAE-AD7044C94A27}" destId="{BEB38D94-6359-402A-AA25-0B29E8420865}" srcOrd="0" destOrd="0" parTransId="{E3DC4091-F1EF-494B-ADBA-5CBC9BD3C663}" sibTransId="{90C2E4F3-480D-47C2-BF1D-909B2DB2EF38}"/>
    <dgm:cxn modelId="{BBF90353-25DD-440F-81D2-A90D1D93FC12}" srcId="{BEB38D94-6359-402A-AA25-0B29E8420865}" destId="{6E131411-5BB9-4644-84C4-A88A59FDD1BC}" srcOrd="0" destOrd="0" parTransId="{243787B7-E673-4D2B-96B9-55301E3FCCF6}" sibTransId="{9AC41034-97E4-431A-8D7F-A65C0EB9CB92}"/>
    <dgm:cxn modelId="{AFF6E897-B12C-4A07-BCE8-F5C80FD79F82}" srcId="{5944DA31-4ADB-4D11-9DAE-AD7044C94A27}" destId="{A9103570-DBE8-4175-93F8-66DC7C64E9D0}" srcOrd="2" destOrd="0" parTransId="{5DF8BFDB-0F09-4ECE-BD34-D928390F157D}" sibTransId="{1627D0DB-1F72-4506-B4A0-11B14C846B24}"/>
    <dgm:cxn modelId="{B0E7630F-5BB5-4023-B7A7-B1AC3E2137B3}" srcId="{A9103570-DBE8-4175-93F8-66DC7C64E9D0}" destId="{0561D34C-61E7-40A4-AB70-E8EB1A0B49A8}" srcOrd="0" destOrd="0" parTransId="{81A49F36-E1EA-4C89-96B8-167FC04C7259}" sibTransId="{623A6CBB-687E-4972-82FD-695EB7DEA7A1}"/>
    <dgm:cxn modelId="{DD1B5B03-57CD-4698-A866-C82D4DE802CD}" type="presParOf" srcId="{450E86DA-773A-4A88-938C-DE85ED83F5FD}" destId="{CD8D1769-EA31-4F9E-8084-BFE9FF4C64E0}" srcOrd="0" destOrd="0" presId="urn:microsoft.com/office/officeart/2005/8/layout/vList2#4"/>
    <dgm:cxn modelId="{87881E7E-1F8E-4213-BBF4-1F6693F9499D}" type="presParOf" srcId="{450E86DA-773A-4A88-938C-DE85ED83F5FD}" destId="{B755BD31-A8FE-4D7F-B57C-07613049589C}" srcOrd="1" destOrd="0" presId="urn:microsoft.com/office/officeart/2005/8/layout/vList2#4"/>
    <dgm:cxn modelId="{1F6B8856-D985-4F48-A620-AEDFDA75147A}" type="presParOf" srcId="{450E86DA-773A-4A88-938C-DE85ED83F5FD}" destId="{09801D36-5A7A-4D8A-9EEB-97AB80D205B8}" srcOrd="2" destOrd="0" presId="urn:microsoft.com/office/officeart/2005/8/layout/vList2#4"/>
    <dgm:cxn modelId="{5CED3D96-EC07-4021-86EA-C50FB4913558}" type="presParOf" srcId="{450E86DA-773A-4A88-938C-DE85ED83F5FD}" destId="{22214E3A-09D2-4B99-BAF1-C21713D615DB}" srcOrd="3" destOrd="0" presId="urn:microsoft.com/office/officeart/2005/8/layout/vList2#4"/>
    <dgm:cxn modelId="{DF8C097E-91B7-474E-8280-F033AFCE5EA1}" type="presParOf" srcId="{450E86DA-773A-4A88-938C-DE85ED83F5FD}" destId="{C51D4E53-0E11-4016-9487-AE0C1B41BEBC}" srcOrd="4" destOrd="0" presId="urn:microsoft.com/office/officeart/2005/8/layout/vList2#4"/>
    <dgm:cxn modelId="{F01208A8-F62E-44D7-9FBA-2F7578071466}" type="presParOf" srcId="{450E86DA-773A-4A88-938C-DE85ED83F5FD}" destId="{FAE5EE4C-B114-411A-99B2-29EF1B6F48D8}" srcOrd="5" destOrd="0" presId="urn:microsoft.com/office/officeart/2005/8/layout/vList2#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44DA31-4ADB-4D11-9DAE-AD7044C94A27}" type="doc">
      <dgm:prSet loTypeId="urn:microsoft.com/office/officeart/2005/8/layout/vList2#5" loCatId="list" qsTypeId="urn:microsoft.com/office/officeart/2005/8/quickstyle/simple2#5" qsCatId="simple" csTypeId="urn:microsoft.com/office/officeart/2005/8/colors/accent2_1#5" csCatId="accent2" phldr="1"/>
      <dgm:spPr/>
      <dgm:t>
        <a:bodyPr/>
        <a:lstStyle/>
        <a:p>
          <a:endParaRPr lang="zh-CN" altLang="en-US"/>
        </a:p>
      </dgm:t>
    </dgm:pt>
    <dgm:pt modelId="{BEB38D94-6359-402A-AA25-0B29E8420865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丢失更新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3DC4091-F1EF-494B-ADBA-5CBC9BD3C663}" type="parTrans" cxnId="{DE273476-7EBF-4D65-B5E3-2EF7BF1C057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0C2E4F3-480D-47C2-BF1D-909B2DB2EF38}" type="sibTrans" cxnId="{DE273476-7EBF-4D65-B5E3-2EF7BF1C057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E131411-5BB9-4644-84C4-A88A59FDD1BC}">
      <dgm:prSet phldrT="[文本]" custT="1"/>
      <dgm:spPr>
        <a:ln>
          <a:noFill/>
        </a:ln>
      </dgm:spPr>
      <dgm:t>
        <a:bodyPr/>
        <a:lstStyle/>
        <a:p>
          <a:r>
            <a:rPr lang="zh-CN" altLang="en-US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事务</a:t>
          </a:r>
          <a:r>
            <a:rPr lang="en-US" altLang="zh-CN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T1,T2</a:t>
          </a:r>
          <a:r>
            <a:rPr lang="zh-CN" altLang="en-US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同时读入同一数据并加以修改，</a:t>
          </a:r>
          <a:r>
            <a:rPr lang="en-US" altLang="zh-CN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T2</a:t>
          </a:r>
          <a:r>
            <a:rPr lang="zh-CN" altLang="en-US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的提交结果会破坏</a:t>
          </a:r>
          <a:r>
            <a:rPr lang="en-US" altLang="zh-CN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T1</a:t>
          </a:r>
          <a:r>
            <a:rPr lang="zh-CN" altLang="en-US" sz="2000" dirty="0" smtClean="0">
              <a:solidFill>
                <a:schemeClr val="bg1">
                  <a:lumMod val="65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提交的结果</a:t>
          </a:r>
          <a:endParaRPr lang="zh-CN" altLang="en-US" sz="20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243787B7-E673-4D2B-96B9-55301E3FCCF6}" type="parTrans" cxnId="{BBF90353-25DD-440F-81D2-A90D1D93FC1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AC41034-97E4-431A-8D7F-A65C0EB9CB92}" type="sibTrans" cxnId="{BBF90353-25DD-440F-81D2-A90D1D93FC1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8A9030A-0282-45BF-A0A0-09235B281707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不可重复读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011EFE3-4409-4410-8734-C22074CD4945}" type="parTrans" cxnId="{524130A8-1ACC-4AE8-B45F-6F90602A6181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E05736B-33CF-4CDA-B03D-279A30CFF9D2}" type="sibTrans" cxnId="{524130A8-1ACC-4AE8-B45F-6F90602A6181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77467B9-3F76-47B8-93AA-539DEC285CE2}">
      <dgm:prSet phldrT="[文本]" custT="1"/>
      <dgm:spPr>
        <a:ln>
          <a:noFill/>
        </a:ln>
      </dgm:spPr>
      <dgm:t>
        <a:bodyPr/>
        <a:lstStyle/>
        <a:p>
          <a:r>
            <a: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事务</a:t>
          </a:r>
          <a:r>
            <a: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T1</a:t>
          </a:r>
          <a:r>
            <a: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读取数据后，事务</a:t>
          </a:r>
          <a:r>
            <a: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T2</a:t>
          </a:r>
          <a:r>
            <a: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执行更新操作，使</a:t>
          </a:r>
          <a:r>
            <a: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T1</a:t>
          </a:r>
          <a:r>
            <a: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无法再现前一次读取结果</a:t>
          </a:r>
          <a:endParaRPr lang="zh-CN" altLang="en-US" sz="20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E58863C-1B73-4B32-A296-B4B278AE81DD}" type="parTrans" cxnId="{90C95ADA-57C0-4B84-AF42-36F1ECB15144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CAEF502-45A5-4E42-B0C1-1B237144B15C}" type="sibTrans" cxnId="{90C95ADA-57C0-4B84-AF42-36F1ECB15144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9103570-DBE8-4175-93F8-66DC7C64E9D0}">
      <dgm:prSet phldrT="[文本]" custT="1"/>
      <dgm:spPr/>
      <dgm:t>
        <a:bodyPr/>
        <a:lstStyle/>
        <a:p>
          <a:r>
            <a:rPr lang="zh-CN" altLang="en-US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读“脏”数据</a:t>
          </a:r>
          <a:endParaRPr lang="zh-CN" altLang="en-US" sz="24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DF8BFDB-0F09-4ECE-BD34-D928390F157D}" type="parTrans" cxnId="{AFF6E897-B12C-4A07-BCE8-F5C80FD79F8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627D0DB-1F72-4506-B4A0-11B14C846B24}" type="sibTrans" cxnId="{AFF6E897-B12C-4A07-BCE8-F5C80FD79F82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561D34C-61E7-40A4-AB70-E8EB1A0B49A8}">
      <dgm:prSet phldrT="[文本]" custT="1"/>
      <dgm:spPr/>
      <dgm:t>
        <a:bodyPr/>
        <a:lstStyle/>
        <a:p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事务</a:t>
          </a:r>
          <a:r>
            <a:rPr lang="en-US" altLang="zh-CN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T1</a:t>
          </a:r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修改数据后撤销，使得</a:t>
          </a:r>
          <a:r>
            <a:rPr lang="en-US" altLang="zh-CN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T2</a:t>
          </a:r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读取的数据与数据库中不一致</a:t>
          </a:r>
          <a:endParaRPr lang="zh-CN" altLang="en-US" sz="20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1A49F36-E1EA-4C89-96B8-167FC04C7259}" type="parTrans" cxnId="{B0E7630F-5BB5-4023-B7A7-B1AC3E2137B3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23A6CBB-687E-4972-82FD-695EB7DEA7A1}" type="sibTrans" cxnId="{B0E7630F-5BB5-4023-B7A7-B1AC3E2137B3}">
      <dgm:prSet/>
      <dgm:spPr/>
      <dgm:t>
        <a:bodyPr/>
        <a:lstStyle/>
        <a:p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50E86DA-773A-4A88-938C-DE85ED83F5FD}" type="pres">
      <dgm:prSet presAssocID="{5944DA31-4ADB-4D11-9DAE-AD7044C94A2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D8D1769-EA31-4F9E-8084-BFE9FF4C64E0}" type="pres">
      <dgm:prSet presAssocID="{BEB38D94-6359-402A-AA25-0B29E842086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55BD31-A8FE-4D7F-B57C-07613049589C}" type="pres">
      <dgm:prSet presAssocID="{BEB38D94-6359-402A-AA25-0B29E8420865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801D36-5A7A-4D8A-9EEB-97AB80D205B8}" type="pres">
      <dgm:prSet presAssocID="{88A9030A-0282-45BF-A0A0-09235B28170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214E3A-09D2-4B99-BAF1-C21713D615DB}" type="pres">
      <dgm:prSet presAssocID="{88A9030A-0282-45BF-A0A0-09235B281707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1D4E53-0E11-4016-9487-AE0C1B41BEBC}" type="pres">
      <dgm:prSet presAssocID="{A9103570-DBE8-4175-93F8-66DC7C64E9D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E5EE4C-B114-411A-99B2-29EF1B6F48D8}" type="pres">
      <dgm:prSet presAssocID="{A9103570-DBE8-4175-93F8-66DC7C64E9D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FF210FB-050F-484B-9AA8-80978E52D69C}" type="presOf" srcId="{0561D34C-61E7-40A4-AB70-E8EB1A0B49A8}" destId="{FAE5EE4C-B114-411A-99B2-29EF1B6F48D8}" srcOrd="0" destOrd="0" presId="urn:microsoft.com/office/officeart/2005/8/layout/vList2#5"/>
    <dgm:cxn modelId="{69692E93-1B9C-46E9-BC41-3C0A2B1CE9CB}" type="presOf" srcId="{88A9030A-0282-45BF-A0A0-09235B281707}" destId="{09801D36-5A7A-4D8A-9EEB-97AB80D205B8}" srcOrd="0" destOrd="0" presId="urn:microsoft.com/office/officeart/2005/8/layout/vList2#5"/>
    <dgm:cxn modelId="{524130A8-1ACC-4AE8-B45F-6F90602A6181}" srcId="{5944DA31-4ADB-4D11-9DAE-AD7044C94A27}" destId="{88A9030A-0282-45BF-A0A0-09235B281707}" srcOrd="1" destOrd="0" parTransId="{6011EFE3-4409-4410-8734-C22074CD4945}" sibTransId="{6E05736B-33CF-4CDA-B03D-279A30CFF9D2}"/>
    <dgm:cxn modelId="{45ACDB7A-9D15-49E9-937B-40E108FC2BCC}" type="presOf" srcId="{BEB38D94-6359-402A-AA25-0B29E8420865}" destId="{CD8D1769-EA31-4F9E-8084-BFE9FF4C64E0}" srcOrd="0" destOrd="0" presId="urn:microsoft.com/office/officeart/2005/8/layout/vList2#5"/>
    <dgm:cxn modelId="{90C95ADA-57C0-4B84-AF42-36F1ECB15144}" srcId="{88A9030A-0282-45BF-A0A0-09235B281707}" destId="{E77467B9-3F76-47B8-93AA-539DEC285CE2}" srcOrd="0" destOrd="0" parTransId="{9E58863C-1B73-4B32-A296-B4B278AE81DD}" sibTransId="{ECAEF502-45A5-4E42-B0C1-1B237144B15C}"/>
    <dgm:cxn modelId="{8B21AD95-95D7-468A-943F-4F4CE280C29E}" type="presOf" srcId="{A9103570-DBE8-4175-93F8-66DC7C64E9D0}" destId="{C51D4E53-0E11-4016-9487-AE0C1B41BEBC}" srcOrd="0" destOrd="0" presId="urn:microsoft.com/office/officeart/2005/8/layout/vList2#5"/>
    <dgm:cxn modelId="{69899142-E6F0-4C25-9AE4-E2A1BB50B5C3}" type="presOf" srcId="{5944DA31-4ADB-4D11-9DAE-AD7044C94A27}" destId="{450E86DA-773A-4A88-938C-DE85ED83F5FD}" srcOrd="0" destOrd="0" presId="urn:microsoft.com/office/officeart/2005/8/layout/vList2#5"/>
    <dgm:cxn modelId="{DE273476-7EBF-4D65-B5E3-2EF7BF1C0572}" srcId="{5944DA31-4ADB-4D11-9DAE-AD7044C94A27}" destId="{BEB38D94-6359-402A-AA25-0B29E8420865}" srcOrd="0" destOrd="0" parTransId="{E3DC4091-F1EF-494B-ADBA-5CBC9BD3C663}" sibTransId="{90C2E4F3-480D-47C2-BF1D-909B2DB2EF38}"/>
    <dgm:cxn modelId="{C2D4E057-3F7E-4019-A77F-13CEA404FA28}" type="presOf" srcId="{6E131411-5BB9-4644-84C4-A88A59FDD1BC}" destId="{B755BD31-A8FE-4D7F-B57C-07613049589C}" srcOrd="0" destOrd="0" presId="urn:microsoft.com/office/officeart/2005/8/layout/vList2#5"/>
    <dgm:cxn modelId="{85DABFD2-7712-4EC1-8D58-80019C44B179}" type="presOf" srcId="{E77467B9-3F76-47B8-93AA-539DEC285CE2}" destId="{22214E3A-09D2-4B99-BAF1-C21713D615DB}" srcOrd="0" destOrd="0" presId="urn:microsoft.com/office/officeart/2005/8/layout/vList2#5"/>
    <dgm:cxn modelId="{B0E7630F-5BB5-4023-B7A7-B1AC3E2137B3}" srcId="{A9103570-DBE8-4175-93F8-66DC7C64E9D0}" destId="{0561D34C-61E7-40A4-AB70-E8EB1A0B49A8}" srcOrd="0" destOrd="0" parTransId="{81A49F36-E1EA-4C89-96B8-167FC04C7259}" sibTransId="{623A6CBB-687E-4972-82FD-695EB7DEA7A1}"/>
    <dgm:cxn modelId="{AFF6E897-B12C-4A07-BCE8-F5C80FD79F82}" srcId="{5944DA31-4ADB-4D11-9DAE-AD7044C94A27}" destId="{A9103570-DBE8-4175-93F8-66DC7C64E9D0}" srcOrd="2" destOrd="0" parTransId="{5DF8BFDB-0F09-4ECE-BD34-D928390F157D}" sibTransId="{1627D0DB-1F72-4506-B4A0-11B14C846B24}"/>
    <dgm:cxn modelId="{BBF90353-25DD-440F-81D2-A90D1D93FC12}" srcId="{BEB38D94-6359-402A-AA25-0B29E8420865}" destId="{6E131411-5BB9-4644-84C4-A88A59FDD1BC}" srcOrd="0" destOrd="0" parTransId="{243787B7-E673-4D2B-96B9-55301E3FCCF6}" sibTransId="{9AC41034-97E4-431A-8D7F-A65C0EB9CB92}"/>
    <dgm:cxn modelId="{7DF44B51-929E-47A2-9ACC-852EE8577491}" type="presParOf" srcId="{450E86DA-773A-4A88-938C-DE85ED83F5FD}" destId="{CD8D1769-EA31-4F9E-8084-BFE9FF4C64E0}" srcOrd="0" destOrd="0" presId="urn:microsoft.com/office/officeart/2005/8/layout/vList2#5"/>
    <dgm:cxn modelId="{E2FEA8DF-0FAB-44BB-9461-9961E0BB5FD7}" type="presParOf" srcId="{450E86DA-773A-4A88-938C-DE85ED83F5FD}" destId="{B755BD31-A8FE-4D7F-B57C-07613049589C}" srcOrd="1" destOrd="0" presId="urn:microsoft.com/office/officeart/2005/8/layout/vList2#5"/>
    <dgm:cxn modelId="{73ABC12F-9943-4179-8ED4-0BCEFDC7B116}" type="presParOf" srcId="{450E86DA-773A-4A88-938C-DE85ED83F5FD}" destId="{09801D36-5A7A-4D8A-9EEB-97AB80D205B8}" srcOrd="2" destOrd="0" presId="urn:microsoft.com/office/officeart/2005/8/layout/vList2#5"/>
    <dgm:cxn modelId="{45197A0B-C67E-4A75-AF99-372316862CDC}" type="presParOf" srcId="{450E86DA-773A-4A88-938C-DE85ED83F5FD}" destId="{22214E3A-09D2-4B99-BAF1-C21713D615DB}" srcOrd="3" destOrd="0" presId="urn:microsoft.com/office/officeart/2005/8/layout/vList2#5"/>
    <dgm:cxn modelId="{4C9D29AC-F70A-424B-8FC1-98AEC4148C3A}" type="presParOf" srcId="{450E86DA-773A-4A88-938C-DE85ED83F5FD}" destId="{C51D4E53-0E11-4016-9487-AE0C1B41BEBC}" srcOrd="4" destOrd="0" presId="urn:microsoft.com/office/officeart/2005/8/layout/vList2#5"/>
    <dgm:cxn modelId="{DB8B024F-26DE-4F9A-887E-10A8DFD4AE3C}" type="presParOf" srcId="{450E86DA-773A-4A88-938C-DE85ED83F5FD}" destId="{FAE5EE4C-B114-411A-99B2-29EF1B6F48D8}" srcOrd="5" destOrd="0" presId="urn:microsoft.com/office/officeart/2005/8/layout/vList2#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#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#3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#4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#5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#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#3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#4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#5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6258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65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280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264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84264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84264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84264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84264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84264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84264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84264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84264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10EE066-024B-4D3F-9312-C086A35D4A54}" type="slidenum">
              <a:rPr lang="zh-CN" altLang="en-US" sz="1100" smtClean="0">
                <a:solidFill>
                  <a:srgbClr val="000000"/>
                </a:solidFill>
                <a:ea typeface="微软雅黑" panose="020B0503020204020204" charset="-122"/>
              </a:rPr>
              <a:t>2</a:t>
            </a:fld>
            <a:endParaRPr lang="zh-CN" altLang="en-US" sz="1100" smtClean="0">
              <a:solidFill>
                <a:srgbClr val="000000"/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BA39A-AC55-444D-B767-F7BFDC7741B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5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6" Type="http://schemas.openxmlformats.org/officeDocument/2006/relationships/notesSlide" Target="../notesSlides/notesSlide4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30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31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notesSlide" Target="../notesSlides/notesSlide32.xml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Relationship Id="rId4" Type="http://schemas.openxmlformats.org/officeDocument/2006/relationships/image" Target="../media/image6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8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9.xml"/><Relationship Id="rId4" Type="http://schemas.openxmlformats.org/officeDocument/2006/relationships/image" Target="../media/image6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标题 1"/>
          <p:cNvSpPr>
            <a:spLocks noGrp="1"/>
          </p:cNvSpPr>
          <p:nvPr>
            <p:ph type="ctrTitle"/>
          </p:nvPr>
        </p:nvSpPr>
        <p:spPr>
          <a:xfrm>
            <a:off x="1447800" y="3833813"/>
            <a:ext cx="7151688" cy="989012"/>
          </a:xfrm>
        </p:spPr>
        <p:txBody>
          <a:bodyPr vert="horz" wrap="square" lIns="91440" tIns="45720" rIns="91440" bIns="45720" anchor="b"/>
          <a:lstStyle/>
          <a:p>
            <a:pPr algn="l" defTabSz="914400">
              <a:buNone/>
            </a:pPr>
            <a:r>
              <a:rPr lang="zh-CN" altLang="en-US" sz="4800" kern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数据库系统原理</a:t>
            </a:r>
            <a:endParaRPr lang="zh-CN" altLang="en-US" sz="4800" kern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1" name="副标题 2"/>
          <p:cNvSpPr>
            <a:spLocks noGrp="1"/>
          </p:cNvSpPr>
          <p:nvPr>
            <p:ph type="subTitle" idx="1"/>
          </p:nvPr>
        </p:nvSpPr>
        <p:spPr>
          <a:xfrm>
            <a:off x="1392555" y="5180330"/>
            <a:ext cx="4891088" cy="487363"/>
          </a:xfrm>
        </p:spPr>
        <p:txBody>
          <a:bodyPr vert="horz" wrap="square" lIns="91440" tIns="45720" rIns="91440" bIns="45720" anchor="t"/>
          <a:lstStyle/>
          <a:p>
            <a:pPr algn="l" defTabSz="914400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kern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92238" y="3429000"/>
            <a:ext cx="1374775" cy="546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3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25" y="3554413"/>
            <a:ext cx="1206500" cy="295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>
            <a:off x="1392238" y="4159250"/>
            <a:ext cx="55563" cy="10207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副标题 2"/>
          <p:cNvSpPr txBox="1"/>
          <p:nvPr/>
        </p:nvSpPr>
        <p:spPr>
          <a:xfrm>
            <a:off x="1465263" y="6129338"/>
            <a:ext cx="4891088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None/>
            </a:pP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学习是一种信仰！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IN</a:t>
            </a: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LEARING</a:t>
            </a: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WE</a:t>
            </a: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TRUST</a:t>
            </a:r>
            <a:endParaRPr lang="zh-CN" altLang="en-US" sz="1600">
              <a:solidFill>
                <a:srgbClr val="A6A6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用户账号管理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示例：在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MySQL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服务器中添加两个新的用户，其用户名分别为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zhangsan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lisi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，他们的主机名均为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localhost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，用户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zhangsan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的口令为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123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，用户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lisi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的口令为对明文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456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PASSWORD()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函数加密返回的散列值。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07803" y="3987205"/>
            <a:ext cx="9437965" cy="2333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SELECT PASSWORD(456);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+----------------------------------------------------------------------------+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¦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PASSWORD(456)                                                        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¦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+----------------------------------------------------------------------------+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¦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*531E182E272080AB0740FE2F2D689DBE0146E04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¦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+----------------------------------------------------------------------------+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1 row in set (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0.02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sec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307803" y="3790485"/>
            <a:ext cx="606056" cy="58479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1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肘形连接符 10"/>
          <p:cNvCxnSpPr>
            <a:stCxn id="17" idx="1"/>
            <a:endCxn id="10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8" idx="1"/>
            <a:endCxn id="10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21" idx="1"/>
            <a:endCxn id="10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4" name="肘形连接符 23"/>
          <p:cNvCxnSpPr>
            <a:stCxn id="10" idx="3"/>
            <a:endCxn id="22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0" idx="3"/>
            <a:endCxn id="23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6.3.1.1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创建用户账号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用户账号管理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示例：在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MySQL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服务器中添加两个新的用户，其用户名分别为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zhangsan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lisi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，他们的主机名均为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localhost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，用户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zhangsan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的口令为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123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，用户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lisi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的口令为对明文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456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PASSWORD()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函数加密返回的散列值。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07803" y="4040349"/>
            <a:ext cx="9437965" cy="19351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CREATE USER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zhangsan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’@’localhost’ IDENTIFIED BY ‘123’,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-&gt;                           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lisi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’@’localhost’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IDENTIFIED BY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PASSWORD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-&gt;                            ‘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*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531E182E272080AB0740FE2F2D689DBE0146E04’;</a:t>
            </a:r>
          </a:p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Query OK, 0 rows affected (0.00 sec)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307803" y="3790485"/>
            <a:ext cx="606056" cy="58479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2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肘形连接符 10"/>
          <p:cNvCxnSpPr>
            <a:stCxn id="17" idx="1"/>
            <a:endCxn id="10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8" idx="1"/>
            <a:endCxn id="10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21" idx="1"/>
            <a:endCxn id="10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4" name="肘形连接符 23"/>
          <p:cNvCxnSpPr>
            <a:stCxn id="10" idx="3"/>
            <a:endCxn id="22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0" idx="3"/>
            <a:endCxn id="23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6.3.1.1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创建用户账号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用户账号管理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DROP USER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语句删除用户账号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4" y="3083443"/>
            <a:ext cx="9437965" cy="11164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DROP USER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user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[,user]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肘形连接符 9"/>
          <p:cNvCxnSpPr>
            <a:stCxn id="13" idx="1"/>
            <a:endCxn id="9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15" idx="1"/>
            <a:endCxn id="9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7" idx="1"/>
            <a:endCxn id="9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9" idx="3"/>
            <a:endCxn id="18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9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6.3.1.2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删除用户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用户账号管理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示例：删除前面例子中的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lisi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用户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4" y="3083443"/>
            <a:ext cx="9437965" cy="14566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 DROP USER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lisi@localhost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;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Query OK, 0 rows affected(0.00 sec)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肘形连接符 9"/>
          <p:cNvCxnSpPr>
            <a:stCxn id="13" idx="1"/>
            <a:endCxn id="9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15" idx="1"/>
            <a:endCxn id="9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7" idx="1"/>
            <a:endCxn id="9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9" idx="3"/>
            <a:endCxn id="18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9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6.3.1.2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删除用户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用户账号管理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RENAME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USER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修改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用户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账号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4" y="3083444"/>
            <a:ext cx="9437965" cy="11802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RENAME USER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old_user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TO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new_user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[,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old_user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TO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new_user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]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9431" y="4343364"/>
            <a:ext cx="3966480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指定系统中已经存在的用户账号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02418" y="3529989"/>
            <a:ext cx="903768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896832" y="3794902"/>
            <a:ext cx="315472" cy="5484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90675" y="4354882"/>
            <a:ext cx="2570013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指定新的用户账号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90675" y="3531740"/>
            <a:ext cx="1015137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7698244" y="3806420"/>
            <a:ext cx="315472" cy="5484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肘形连接符 20"/>
          <p:cNvCxnSpPr>
            <a:stCxn id="24" idx="1"/>
            <a:endCxn id="18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5" idx="1"/>
            <a:endCxn id="18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6" idx="1"/>
            <a:endCxn id="18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9" name="肘形连接符 28"/>
          <p:cNvCxnSpPr>
            <a:stCxn id="18" idx="3"/>
            <a:endCxn id="27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8" idx="3"/>
            <a:endCxn id="28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6.3.1.3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修改用户账号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用户账号管理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示例：将前面例子中用户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zhangsan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的名字修改成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wangwu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4" y="3083443"/>
            <a:ext cx="9437965" cy="14885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 RENAME USER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zhangsan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’@’localhost’ TO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wangwu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’@’localhost’;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Query OK, 0 rows affected(0.00 sec)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肘形连接符 9"/>
          <p:cNvCxnSpPr>
            <a:stCxn id="13" idx="1"/>
            <a:endCxn id="9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15" idx="1"/>
            <a:endCxn id="9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7" idx="1"/>
            <a:endCxn id="9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9" idx="3"/>
            <a:endCxn id="18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9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6.3.1.3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修改用户账号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用户账号管理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SET PASSWORD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修改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用户登录口令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4" y="3083444"/>
            <a:ext cx="9437965" cy="21636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SET PASSWORD [FOR user]=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{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PASSWORD(‘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new_password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’)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|’encrypted password’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}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肘形连接符 9"/>
          <p:cNvCxnSpPr>
            <a:stCxn id="13" idx="1"/>
            <a:endCxn id="9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15" idx="1"/>
            <a:endCxn id="9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7" idx="1"/>
            <a:endCxn id="9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9" idx="3"/>
            <a:endCxn id="18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9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6.3.1.4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修改用户口令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用户账号管理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SET PASSWORD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修改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用户登录口令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4" y="3083444"/>
            <a:ext cx="9437965" cy="21636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SET PASSWORD [FOR user]=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{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PASSWORD(‘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new_password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’)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|’encrypted password’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}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95015" y="3009744"/>
            <a:ext cx="3966480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可选项，指定欲修改口令的用户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13317" y="3502486"/>
            <a:ext cx="969316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4267161" y="3214055"/>
            <a:ext cx="527854" cy="2884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21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2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3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肘形连接符 25"/>
          <p:cNvCxnSpPr>
            <a:stCxn id="13" idx="3"/>
            <a:endCxn id="24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3" idx="3"/>
            <a:endCxn id="25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6.3.1.4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修改用户口令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用户账号管理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SET PASSWORD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修改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用户登录口令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4" y="3083444"/>
            <a:ext cx="9437965" cy="21636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SET PASSWORD [FOR user]=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{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PASSWORD(‘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new_password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’)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|’encrypted password’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}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6786" y="3531644"/>
            <a:ext cx="3966480" cy="7150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使用函数</a:t>
            </a:r>
            <a:r>
              <a:rPr lang="en-US" altLang="zh-CN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PASSWORD()</a:t>
            </a:r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设置新口令</a:t>
            </a:r>
            <a:r>
              <a:rPr lang="en-US" altLang="zh-CN" dirty="0" err="1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new_password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44000" y="4024388"/>
            <a:ext cx="3225171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5498932" y="3735956"/>
            <a:ext cx="527854" cy="2884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21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2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3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肘形连接符 25"/>
          <p:cNvCxnSpPr>
            <a:stCxn id="13" idx="3"/>
            <a:endCxn id="24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3" idx="3"/>
            <a:endCxn id="25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6.3.1.4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修改用户口令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用户账号管理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SET PASSWORD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修改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用户登录口令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4" y="3083444"/>
            <a:ext cx="9437965" cy="21636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SET PASSWORD [FOR user]=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{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     PASSWORD(‘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new_password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’)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|’encrypted password’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}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1175" y="5037541"/>
            <a:ext cx="5020443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表示已被函数</a:t>
            </a:r>
            <a:r>
              <a:rPr lang="en-US" altLang="zh-CN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PASSWORD()</a:t>
            </a:r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加密的口令值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41982" y="4306151"/>
            <a:ext cx="2108754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109856" y="4587914"/>
            <a:ext cx="263927" cy="47322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21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2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3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肘形连接符 25"/>
          <p:cNvCxnSpPr>
            <a:stCxn id="13" idx="3"/>
            <a:endCxn id="24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3" idx="3"/>
            <a:endCxn id="25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6.3.1.4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修改用户口令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54113" y="590550"/>
            <a:ext cx="4165600" cy="71755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讲 师 介 绍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552450" y="2578100"/>
            <a:ext cx="6264275" cy="2022475"/>
          </a:xfrm>
        </p:spPr>
        <p:txBody>
          <a:bodyPr>
            <a:noAutofit/>
          </a:bodyPr>
          <a:lstStyle/>
          <a:p>
            <a:pPr marL="342900" indent="-342900" eaLnBrk="1" hangingPunct="1">
              <a:lnSpc>
                <a:spcPct val="150000"/>
              </a:lnSpc>
              <a:buFont typeface="Wingdings" panose="05000000000000000000" charset="0"/>
              <a:buChar char=""/>
              <a:defRPr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主讲老师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孙小涵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（尚德机构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小涵老师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charset="0"/>
              <a:buChar char=""/>
              <a:defRPr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主讲课程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：数据库、计算机原理、高数等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charset="0"/>
              <a:buChar char=""/>
              <a:defRPr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邮箱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</a:rPr>
              <a:t>sunxiaohan@sunlands.com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0" name="图片 2"/>
          <p:cNvSpPr>
            <a:spLocks noChangeAspect="1"/>
          </p:cNvSpPr>
          <p:nvPr/>
        </p:nvSpPr>
        <p:spPr bwMode="auto">
          <a:xfrm>
            <a:off x="6737350" y="927100"/>
            <a:ext cx="3822700" cy="509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20000"/>
              </a:lnSpc>
              <a:spcBef>
                <a:spcPts val="1000"/>
              </a:spcBef>
              <a:buChar char="•"/>
              <a:defRPr sz="24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eaLnBrk="0" hangingPunct="0">
              <a:lnSpc>
                <a:spcPct val="120000"/>
              </a:lnSpc>
              <a:spcBef>
                <a:spcPts val="500"/>
              </a:spcBef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eaLnBrk="0" hangingPunct="0">
              <a:lnSpc>
                <a:spcPct val="120000"/>
              </a:lnSpc>
              <a:spcBef>
                <a:spcPts val="500"/>
              </a:spcBef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eaLnBrk="0" hangingPunct="0">
              <a:lnSpc>
                <a:spcPct val="120000"/>
              </a:lnSpc>
              <a:spcBef>
                <a:spcPts val="500"/>
              </a:spcBef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eaLnBrk="0" hangingPunct="0">
              <a:lnSpc>
                <a:spcPct val="120000"/>
              </a:lnSpc>
              <a:spcBef>
                <a:spcPts val="500"/>
              </a:spcBef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3" t="16636" r="1"/>
          <a:stretch>
            <a:fillRect/>
          </a:stretch>
        </p:blipFill>
        <p:spPr bwMode="auto">
          <a:xfrm>
            <a:off x="7536160" y="957651"/>
            <a:ext cx="3873696" cy="506691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用户账号管理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SET PASSWORD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修改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用户登录口令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4" y="3083444"/>
            <a:ext cx="9437965" cy="21636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</a:t>
            </a:r>
            <a:r>
              <a:rPr lang="da-DK" altLang="zh-CN" sz="2400" b="1" dirty="0">
                <a:solidFill>
                  <a:schemeClr val="tx1"/>
                </a:solidFill>
              </a:rPr>
              <a:t>SET PASSWORD FOR 'username'@'localhost' = PASSWORD('pass');</a:t>
            </a:r>
            <a:endParaRPr lang="en-US" altLang="zh-CN" sz="2400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肘形连接符 9"/>
          <p:cNvCxnSpPr>
            <a:stCxn id="13" idx="1"/>
            <a:endCxn id="9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15" idx="1"/>
            <a:endCxn id="9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7" idx="1"/>
            <a:endCxn id="9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9" idx="3"/>
            <a:endCxn id="18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9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6.3.1.4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修改用户口令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、创建用户账号的语句是（  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A:INSERT USER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B:DROP USER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C:RENAME USER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D:CREATE USER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、创建用户账号的语句是（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A:INSERT USER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B:DROP USER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C:RENAME USER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D:CREATE USER</a:t>
            </a: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账号权限管理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GRANT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语句为用户授权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4" y="3083444"/>
            <a:ext cx="9437965" cy="26368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GRANT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priv_type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column_list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[,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priv_type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column_list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)]]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</a:p>
          <a:p>
            <a:r>
              <a:rPr lang="en-US" altLang="zh-CN" dirty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      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ON 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object_type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]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priv_level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TO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user_specification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[,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user_specification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]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[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WITH GRANT OPTION]</a:t>
            </a:r>
          </a:p>
        </p:txBody>
      </p:sp>
      <p:sp>
        <p:nvSpPr>
          <p:cNvPr id="9" name="矩形 8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肘形连接符 9"/>
          <p:cNvCxnSpPr>
            <a:stCxn id="13" idx="1"/>
            <a:endCxn id="9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15" idx="1"/>
            <a:endCxn id="9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7" idx="1"/>
            <a:endCxn id="9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9" idx="3"/>
            <a:endCxn id="18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9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6.3.2.1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权限的授予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账号权限管理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GRANT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语句为用户授权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5" y="3083444"/>
            <a:ext cx="9437965" cy="26368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GRANT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priv_type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column_list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[,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priv_type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column_list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)]]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</a:p>
          <a:p>
            <a:r>
              <a:rPr lang="en-US" altLang="zh-CN" dirty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      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ON 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object_type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]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priv_level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TO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user_specification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[,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user_specification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]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[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WITH GRANT OPTION]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69169" y="3311154"/>
            <a:ext cx="2857618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用于指定权限的名称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56657" y="3863993"/>
            <a:ext cx="969316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2641315" y="3575561"/>
            <a:ext cx="527854" cy="2884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21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2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3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肘形连接符 25"/>
          <p:cNvCxnSpPr>
            <a:stCxn id="13" idx="3"/>
            <a:endCxn id="24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3" idx="3"/>
            <a:endCxn id="25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6.3.2.1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权限的授予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账号权限管理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GRANT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语句为用户授权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5" y="3083444"/>
            <a:ext cx="9437965" cy="26368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GRANT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priv_type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column_list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[,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priv_type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column_list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)]]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</a:p>
          <a:p>
            <a:r>
              <a:rPr lang="en-US" altLang="zh-CN" dirty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      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ON 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object_type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]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priv_level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TO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user_specification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[,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user_specification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]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[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WITH GRANT OPTION]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76937" y="3311154"/>
            <a:ext cx="4837184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用于指定权限要授予给表中哪些具体的列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73121" y="3863993"/>
            <a:ext cx="1203185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3948452" y="3556377"/>
            <a:ext cx="527854" cy="2884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21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2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3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肘形连接符 25"/>
          <p:cNvCxnSpPr>
            <a:stCxn id="13" idx="3"/>
            <a:endCxn id="24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3" idx="3"/>
            <a:endCxn id="25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6.3.2.1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权限的授予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账号权限管理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GRANT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语句为用户授权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5" y="3083444"/>
            <a:ext cx="9437965" cy="26368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GRANT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priv_type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column_list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[,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priv_type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column_list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)]]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</a:p>
          <a:p>
            <a:r>
              <a:rPr lang="en-US" altLang="zh-CN" dirty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      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ON 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object_type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]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priv_level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TO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user_specification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[,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user_specification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]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[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WITH GRANT OPTION]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1538" y="5635256"/>
            <a:ext cx="3931721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用于指定权限授予的对象和级别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61476" y="4387070"/>
            <a:ext cx="513776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069937" y="4668833"/>
            <a:ext cx="610201" cy="96642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21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2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3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肘形连接符 25"/>
          <p:cNvCxnSpPr>
            <a:stCxn id="13" idx="3"/>
            <a:endCxn id="24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3" idx="3"/>
            <a:endCxn id="25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6.3.2.1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权限的授予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账号权限管理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GRANT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语句为用户授权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5" y="3083444"/>
            <a:ext cx="9437965" cy="26368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GRANT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priv_type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column_list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[,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priv_type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column_list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)]]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</a:p>
          <a:p>
            <a:r>
              <a:rPr lang="en-US" altLang="zh-CN" dirty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      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ON 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object_type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]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priv_level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TO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user_specification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[,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user_specification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]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[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WITH GRANT OPTION]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04399" y="5603358"/>
            <a:ext cx="3931721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用于指定权限授予的对象类型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00678" y="4406136"/>
            <a:ext cx="1169581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094075" y="4668833"/>
            <a:ext cx="0" cy="9345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21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2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3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肘形连接符 25"/>
          <p:cNvCxnSpPr>
            <a:stCxn id="13" idx="3"/>
            <a:endCxn id="24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3" idx="3"/>
            <a:endCxn id="25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6.3.2.1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权限的授予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账号权限管理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GRANT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语句为用户授权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5" y="3083444"/>
            <a:ext cx="9437965" cy="26368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GRANT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priv_type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column_list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[,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priv_type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column_list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)]]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</a:p>
          <a:p>
            <a:r>
              <a:rPr lang="en-US" altLang="zh-CN" dirty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      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ON 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object_type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]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priv_level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TO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user_specification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[,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user_specification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]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[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WITH GRANT OPTION]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89767" y="5603358"/>
            <a:ext cx="2946353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用于指定权限的级别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80937" y="4387070"/>
            <a:ext cx="1073836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417855" y="4668833"/>
            <a:ext cx="0" cy="9345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21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2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3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肘形连接符 25"/>
          <p:cNvCxnSpPr>
            <a:stCxn id="13" idx="3"/>
            <a:endCxn id="24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3" idx="3"/>
            <a:endCxn id="25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6.3.2.1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权限的授予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账号权限管理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GRANT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语句为用户授权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5" y="3083444"/>
            <a:ext cx="9437965" cy="26368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GRANT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priv_type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column_list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[,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priv_type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column_list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)]]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</a:p>
          <a:p>
            <a:r>
              <a:rPr lang="en-US" altLang="zh-CN" dirty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      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ON 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object_type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]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priv_level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TO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user_specification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[,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user_specification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]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[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WITH GRANT OPTION]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7293" y="5603358"/>
            <a:ext cx="3678597" cy="7150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用于设定用户的口令，以及指定被授予权限的用户</a:t>
            </a:r>
            <a:r>
              <a:rPr lang="en-US" altLang="zh-CN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user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15931" y="4664656"/>
            <a:ext cx="382720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307291" y="4946419"/>
            <a:ext cx="0" cy="65693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21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2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3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肘形连接符 25"/>
          <p:cNvCxnSpPr>
            <a:stCxn id="13" idx="3"/>
            <a:endCxn id="24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3" idx="3"/>
            <a:endCxn id="25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6.3.2.1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权限的授予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253431" y="1725954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数据库系统概述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1253431" y="3777626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数据库设计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1253431" y="2757562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关系数据库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1253431" y="4797689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与关系数据库基本操作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74316" y="435018"/>
            <a:ext cx="2218344" cy="77642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课程章节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6371235" y="1725954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数据库编程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6371235" y="3777626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数据库应用设计与开发实例</a:t>
            </a:r>
          </a:p>
        </p:txBody>
      </p:sp>
      <p:sp>
        <p:nvSpPr>
          <p:cNvPr id="18" name="任意多边形 17"/>
          <p:cNvSpPr/>
          <p:nvPr/>
        </p:nvSpPr>
        <p:spPr>
          <a:xfrm>
            <a:off x="6371235" y="2757562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数据库安全与保护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6371235" y="4797689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数据管理技术的发展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账号权限管理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GRANT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语句为用户授权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5" y="3083444"/>
            <a:ext cx="9437965" cy="26368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GRANT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priv_type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column_list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[,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priv_type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column_list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)]]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</a:p>
          <a:p>
            <a:r>
              <a:rPr lang="en-US" altLang="zh-CN" dirty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      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ON 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object_type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]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priv_level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TO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user_specification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[,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user_specification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]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[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WITH GRANT OPTION]</a:t>
            </a:r>
          </a:p>
        </p:txBody>
      </p:sp>
      <p:sp>
        <p:nvSpPr>
          <p:cNvPr id="11" name="矩形 10"/>
          <p:cNvSpPr/>
          <p:nvPr/>
        </p:nvSpPr>
        <p:spPr>
          <a:xfrm>
            <a:off x="2509352" y="4664656"/>
            <a:ext cx="1903160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710789" y="4946419"/>
            <a:ext cx="0" cy="88377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307804" y="5830189"/>
            <a:ext cx="9437965" cy="8683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user[IDENTIFIED BY [PASSWORD]’password’]</a:t>
            </a:r>
          </a:p>
        </p:txBody>
      </p:sp>
      <p:sp>
        <p:nvSpPr>
          <p:cNvPr id="15" name="矩形 14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肘形连接符 16"/>
          <p:cNvCxnSpPr>
            <a:stCxn id="22" idx="1"/>
            <a:endCxn id="15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3" idx="1"/>
            <a:endCxn id="15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5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7" name="肘形连接符 26"/>
          <p:cNvCxnSpPr>
            <a:stCxn id="15" idx="3"/>
            <a:endCxn id="25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15" idx="3"/>
            <a:endCxn id="26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6.3.2.1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权限的授予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账号权限管理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GRANT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语句为用户授权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5" y="3083444"/>
            <a:ext cx="9437965" cy="26368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GRANT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priv_type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column_list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[,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priv_type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column_list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)]]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</a:p>
          <a:p>
            <a:r>
              <a:rPr lang="en-US" altLang="zh-CN" dirty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      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ON 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object_type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]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priv_level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TO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user_specification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[,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user_specification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]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[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WITH GRANT OPTION]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7293" y="5603358"/>
            <a:ext cx="4157330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可选项，用于实现权限的转移或限制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22256" y="4943381"/>
            <a:ext cx="627269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535890" y="5214940"/>
            <a:ext cx="10659" cy="38841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21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2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3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肘形连接符 25"/>
          <p:cNvCxnSpPr>
            <a:stCxn id="13" idx="3"/>
            <a:endCxn id="24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3" idx="3"/>
            <a:endCxn id="25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6.3.2.1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权限的授予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账号权限管理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示例：授予用户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zhangsan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在数据库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mysql_test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的表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customers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上拥有对列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cust_id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和列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cust_name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SELECT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权限。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5" y="3615070"/>
            <a:ext cx="9437965" cy="19670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 GRANT SELECT(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cust_id,cust_name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-&gt;               ON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mysql_test.customers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-&gt;               TO’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zhangsan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’@’localhost’;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Query OK,0 rows affected(0.02 sec)</a:t>
            </a:r>
          </a:p>
        </p:txBody>
      </p:sp>
      <p:sp>
        <p:nvSpPr>
          <p:cNvPr id="9" name="矩形 8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肘形连接符 9"/>
          <p:cNvCxnSpPr>
            <a:stCxn id="13" idx="1"/>
            <a:endCxn id="9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15" idx="1"/>
            <a:endCxn id="9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7" idx="1"/>
            <a:endCxn id="9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9" idx="3"/>
            <a:endCxn id="18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9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6.3.2.1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权限的授予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账号权限管理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示例：授予当前系统中一个不存在的用户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liming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和用户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huang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，要求创建这两个用户，并设置对应的系统登录口令，同时授予他们在数据库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mysql_test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的表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customers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上拥有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SELECT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UPDATE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的权限。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4" y="3897749"/>
            <a:ext cx="9437965" cy="20839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GRANT SELECT,UPDATE</a:t>
            </a:r>
          </a:p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-&gt;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ON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mysql_test.customers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-&gt; TO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'liming'@'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localhost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' IDENTIFIED BY '123',</a:t>
            </a:r>
          </a:p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	-&gt; '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huang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'@'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localhost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' IDENTIFIED BY '789';</a:t>
            </a:r>
          </a:p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Query OK, 0 rows affected(0.01 sec)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肘形连接符 9"/>
          <p:cNvCxnSpPr>
            <a:stCxn id="13" idx="1"/>
            <a:endCxn id="9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15" idx="1"/>
            <a:endCxn id="9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7" idx="1"/>
            <a:endCxn id="9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9" idx="3"/>
            <a:endCxn id="18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9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6.3.2.1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权限的授予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账号权限管理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示例：授予系统中已存在的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wangwu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可以在数据库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mysql_test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中执行所有数据库操作的权限。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5" y="3561906"/>
            <a:ext cx="9437965" cy="20201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 GRANT ALL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-&gt;        ON mysql_test.*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-&gt;         TO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wangwu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’@’localhost’;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Query OK, 0 rows affected(0.00 sec)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肘形连接符 9"/>
          <p:cNvCxnSpPr>
            <a:stCxn id="13" idx="1"/>
            <a:endCxn id="9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15" idx="1"/>
            <a:endCxn id="9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7" idx="1"/>
            <a:endCxn id="9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9" idx="3"/>
            <a:endCxn id="18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9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6.3.2.1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权限的授予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账号权限管理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示例：授予系统中已存在的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wangwu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拥有创建用户的权限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5" y="3561906"/>
            <a:ext cx="9437965" cy="20201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 GRANT  CREATE USER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-&gt;        ON *.*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-&gt;         TO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wangwu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’@’localhost’;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Query OK, 0 rows affected(0.00 sec)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肘形连接符 9"/>
          <p:cNvCxnSpPr>
            <a:stCxn id="13" idx="1"/>
            <a:endCxn id="9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15" idx="1"/>
            <a:endCxn id="9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7" idx="1"/>
            <a:endCxn id="9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9" idx="3"/>
            <a:endCxn id="18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9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6.3.2.1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权限的授予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账号权限管理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权限的转移</a:t>
            </a: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7805" y="2766011"/>
            <a:ext cx="100669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授予当前系统中不存在的用户 </a:t>
            </a:r>
            <a:r>
              <a:rPr lang="en-US" altLang="zh-CN" sz="2400" dirty="0" err="1" smtClean="0"/>
              <a:t>zhou</a:t>
            </a:r>
            <a:r>
              <a:rPr lang="en-US" altLang="zh-CN" sz="2400" dirty="0" smtClean="0"/>
              <a:t>  </a:t>
            </a:r>
            <a:r>
              <a:rPr lang="zh-CN" altLang="en-US" sz="2400" dirty="0" smtClean="0"/>
              <a:t>在数据库</a:t>
            </a:r>
            <a:r>
              <a:rPr lang="en-US" altLang="zh-CN" sz="2400" dirty="0" err="1" smtClean="0"/>
              <a:t>mysql_test</a:t>
            </a:r>
            <a:r>
              <a:rPr lang="zh-CN" altLang="en-US" sz="2400" dirty="0" smtClean="0"/>
              <a:t>的表</a:t>
            </a:r>
            <a:r>
              <a:rPr lang="en-US" altLang="zh-CN" sz="2400" dirty="0" smtClean="0"/>
              <a:t>customers</a:t>
            </a:r>
            <a:r>
              <a:rPr lang="zh-CN" altLang="en-US" sz="2400" dirty="0" smtClean="0"/>
              <a:t>上</a:t>
            </a:r>
            <a:endParaRPr lang="en-US" altLang="zh-CN" sz="2400" dirty="0" smtClean="0"/>
          </a:p>
          <a:p>
            <a:r>
              <a:rPr lang="zh-CN" altLang="en-US" sz="2400" dirty="0" smtClean="0"/>
              <a:t>拥有</a:t>
            </a:r>
            <a:r>
              <a:rPr lang="en-US" altLang="zh-CN" sz="2400" dirty="0" smtClean="0"/>
              <a:t>SELECT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UPDATE</a:t>
            </a:r>
            <a:r>
              <a:rPr lang="zh-CN" altLang="en-US" sz="2400" dirty="0" smtClean="0"/>
              <a:t>的权限，并允许其可以将自身的这个权限授予给其他</a:t>
            </a:r>
            <a:endParaRPr lang="en-US" altLang="zh-CN" sz="2400" dirty="0" smtClean="0"/>
          </a:p>
          <a:p>
            <a:r>
              <a:rPr lang="zh-CN" altLang="en-US" sz="2400" dirty="0" smtClean="0"/>
              <a:t>用户</a:t>
            </a:r>
            <a:r>
              <a:rPr lang="zh-CN" altLang="en-US" sz="2400" dirty="0"/>
              <a:t>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307804" y="3966340"/>
            <a:ext cx="9437965" cy="20201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 GRANT  SELECT,UPDATE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-&gt;        ON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mysql_test.customers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-&gt;         TO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zhou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’@’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localhost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  IDENTIFIED BY ‘123’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-&gt;          WITH GRANT OPTION;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Query OK, 0 rows affected(0.00 sec)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肘形连接符 11"/>
          <p:cNvCxnSpPr>
            <a:stCxn id="15" idx="1"/>
            <a:endCxn id="10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7" idx="1"/>
            <a:endCxn id="10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8" idx="1"/>
            <a:endCxn id="10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肘形连接符 22"/>
          <p:cNvCxnSpPr>
            <a:stCxn id="10" idx="3"/>
            <a:endCxn id="21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0" idx="3"/>
            <a:endCxn id="22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6.3.2.2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权限的转移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账号权限管理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REVOKE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撤销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用户权限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5" y="3083444"/>
            <a:ext cx="9437965" cy="21636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REVOKE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priv_type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column_list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)]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   [,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priv_type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[(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column_list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)]]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</a:p>
          <a:p>
            <a:r>
              <a:rPr lang="en-US" altLang="zh-CN" dirty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      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ON 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object_type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]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priv_level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FROM user [,user] </a:t>
            </a:r>
            <a:r>
              <a:rPr lang="en-US" altLang="zh-CN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肘形连接符 9"/>
          <p:cNvCxnSpPr>
            <a:stCxn id="13" idx="1"/>
            <a:endCxn id="9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15" idx="1"/>
            <a:endCxn id="9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7" idx="1"/>
            <a:endCxn id="9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9" idx="3"/>
            <a:endCxn id="18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9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6.3.2.3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权限的撤销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账号权限管理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示例：回收系统中已存在用户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zhou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在数据库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mysql_test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的表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customers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上的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SELECT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权限。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5" y="3561906"/>
            <a:ext cx="9437965" cy="20201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 REVOKE SELECT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-&gt;        ON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mysql_test.customers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  -&gt;         FROM ‘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zhou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’@’localhost’;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Query OK, 0 rows affected(0.00 sec)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肘形连接符 9"/>
          <p:cNvCxnSpPr>
            <a:stCxn id="13" idx="1"/>
            <a:endCxn id="9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15" idx="1"/>
            <a:endCxn id="9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7" idx="1"/>
            <a:endCxn id="9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9" idx="3"/>
            <a:endCxn id="18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9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6.3.2.3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权限的撤销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、新建的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MySQL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用户必须被授权，可以使用（    ）语句来实现。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62861" y="2691766"/>
            <a:ext cx="8466281" cy="934085"/>
            <a:chOff x="3988" y="4665"/>
            <a:chExt cx="11228" cy="1471"/>
          </a:xfrm>
        </p:grpSpPr>
        <p:sp>
          <p:nvSpPr>
            <p:cNvPr id="3" name="矩形 2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6</a:t>
              </a:r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章：数据库安全与保护</a:t>
              </a:r>
              <a:endPara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5" name="矩形 4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7" name="矩形 6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、新建的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MySQL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用户必须被授权，可以使用（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GRANT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）语句来实现。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、权限的转移可以通过在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GRANT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语句中使用（    ）子句来实现。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、权限的转移可以通过在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GRANT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语句中使用（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WITH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）子句来实现。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、当需要撤销一个用户的权限、而又不希望将该用户从系统中删除时，可以使用（    ）语句来实现。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83852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、当需要撤销一个用户的权限、而又不希望将该用户从系统中删除时，可以使用（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REVOKE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）语句来实现。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786" y="2328530"/>
            <a:ext cx="65341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6115" y="17415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6.4.0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事务的概念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5025" y="2138093"/>
            <a:ext cx="1000219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所谓事务是用户定义的一个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数据操作序列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，这些操作可作为一个完整的工作单元，要么全部执行，要么全部不执行，是一个不可分割的工作单位。事务中的操作一般是对数据的更新操作，包括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增、删、改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。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868982" y="4140747"/>
            <a:ext cx="1414131" cy="141413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程序</a:t>
            </a:r>
            <a:endParaRPr lang="zh-CN" altLang="en-US" sz="24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966600" y="4140746"/>
            <a:ext cx="1414131" cy="141413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事务</a:t>
            </a:r>
          </a:p>
        </p:txBody>
      </p:sp>
      <p:sp>
        <p:nvSpPr>
          <p:cNvPr id="18" name="矩形 17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22" idx="1"/>
            <a:endCxn id="18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8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8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7" name="肘形连接符 26"/>
          <p:cNvCxnSpPr>
            <a:stCxn id="18" idx="3"/>
            <a:endCxn id="25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18" idx="3"/>
            <a:endCxn id="26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6.4.0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零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、事务与并发控制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3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事务的概念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5025" y="2138093"/>
            <a:ext cx="1000219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所谓事务是用户定义的一个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数据操作序列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，这些操作可作为一个完整的工作单元，要么全部执行，要么全部不执行，是一个不可分割的工作单位。事务中的操作一般是对数据的更新操作，包括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增、删、改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。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868982" y="4140747"/>
            <a:ext cx="1414131" cy="141413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程序</a:t>
            </a:r>
            <a:endParaRPr lang="zh-CN" altLang="en-US" sz="24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966600" y="4140746"/>
            <a:ext cx="1414131" cy="141413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事务</a:t>
            </a:r>
          </a:p>
        </p:txBody>
      </p:sp>
      <p:sp>
        <p:nvSpPr>
          <p:cNvPr id="14" name="右箭头 13"/>
          <p:cNvSpPr/>
          <p:nvPr/>
        </p:nvSpPr>
        <p:spPr>
          <a:xfrm>
            <a:off x="5654984" y="4581997"/>
            <a:ext cx="990230" cy="53162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690390" y="4291241"/>
            <a:ext cx="977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执行</a:t>
            </a:r>
            <a:endParaRPr lang="zh-CN" altLang="en-US" sz="20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22" idx="1"/>
            <a:endCxn id="18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8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8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7" name="肘形连接符 26"/>
          <p:cNvCxnSpPr>
            <a:stCxn id="18" idx="3"/>
            <a:endCxn id="25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18" idx="3"/>
            <a:endCxn id="26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6.4.0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零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、事务与并发控制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3" grpId="0" bldLvl="0" animBg="1"/>
      <p:bldP spid="14" grpId="0" bldLvl="0" animBg="1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事务的概念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5025" y="2138093"/>
            <a:ext cx="1000219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所谓事务是用户定义的一个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数据操作序列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，这些操作可作为一个完整的工作单元，要么全部执行，要么全部不执行，是一个不可分割的工作单位。事务中的操作一般是对数据的更新操作，包括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增、删、改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。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868982" y="4140747"/>
            <a:ext cx="1414131" cy="141413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程序</a:t>
            </a:r>
            <a:endParaRPr lang="zh-CN" altLang="en-US" sz="24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966600" y="4140746"/>
            <a:ext cx="1414131" cy="141413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事务</a:t>
            </a:r>
          </a:p>
        </p:txBody>
      </p:sp>
      <p:sp>
        <p:nvSpPr>
          <p:cNvPr id="14" name="右箭头 13"/>
          <p:cNvSpPr/>
          <p:nvPr/>
        </p:nvSpPr>
        <p:spPr>
          <a:xfrm>
            <a:off x="5654984" y="4581997"/>
            <a:ext cx="990230" cy="53162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690390" y="4291241"/>
            <a:ext cx="977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执行</a:t>
            </a:r>
            <a:endParaRPr lang="zh-CN" altLang="en-US" sz="20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87435" y="5604671"/>
            <a:ext cx="977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静止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85053" y="5604671"/>
            <a:ext cx="977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动态</a:t>
            </a:r>
            <a:endParaRPr lang="zh-CN" altLang="en-US" sz="20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22" idx="1"/>
            <a:endCxn id="18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8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8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7" name="肘形连接符 26"/>
          <p:cNvCxnSpPr>
            <a:stCxn id="18" idx="3"/>
            <a:endCxn id="25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18" idx="3"/>
            <a:endCxn id="26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6.4.0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零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、事务与并发控制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3" grpId="0" bldLvl="0" animBg="1"/>
      <p:bldP spid="14" grpId="0" bldLvl="0" animBg="1"/>
      <p:bldP spid="15" grpId="0"/>
      <p:bldP spid="16" grpId="0"/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事务的概念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5025" y="2138093"/>
            <a:ext cx="1000219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所谓事务是用户定义的一个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数据操作序列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，这些操作可作为一个完整的工作单元，要么全部执行，要么全部不执行，是一个不可分割的工作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单位。事务中的操作一般是对数据的更新操作，包括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增、删、改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以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BEGIN TRANSACTION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语句开始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以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COMMIT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语句或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ROLLBACK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语句结束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54705" y="5450363"/>
            <a:ext cx="1039361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提交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2174386" y="4966545"/>
            <a:ext cx="0" cy="4672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18677" y="5450363"/>
            <a:ext cx="1039361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回滚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4538358" y="4966545"/>
            <a:ext cx="0" cy="4672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7" name="肘形连接符 26"/>
          <p:cNvCxnSpPr>
            <a:stCxn id="14" idx="3"/>
            <a:endCxn id="21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14" idx="3"/>
            <a:endCxn id="24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一、事务的概念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H="1">
            <a:off x="2651481" y="1844824"/>
            <a:ext cx="0" cy="4109409"/>
          </a:xfrm>
          <a:prstGeom prst="line">
            <a:avLst/>
          </a:prstGeom>
          <a:solidFill>
            <a:srgbClr val="B680DA"/>
          </a:solidFill>
          <a:ln w="6350">
            <a:solidFill>
              <a:srgbClr val="A50021"/>
            </a:solidFill>
            <a:miter lim="800000"/>
          </a:ln>
        </p:spPr>
        <p:txBody>
          <a:bodyPr>
            <a:normAutofit fontScale="25000" lnSpcReduction="20000"/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>
            <p:custDataLst>
              <p:tags r:id="rId3"/>
            </p:custDataLst>
          </p:nvPr>
        </p:nvGrpSpPr>
        <p:grpSpPr>
          <a:xfrm>
            <a:off x="2473452" y="2204863"/>
            <a:ext cx="6851834" cy="546147"/>
            <a:chOff x="2217049" y="1938958"/>
            <a:chExt cx="5199005" cy="394210"/>
          </a:xfrm>
          <a:solidFill>
            <a:srgbClr val="C00000"/>
          </a:solidFill>
        </p:grpSpPr>
        <p:sp>
          <p:nvSpPr>
            <p:cNvPr id="8" name="椭圆 2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217049" y="2023530"/>
              <a:ext cx="255588" cy="255588"/>
            </a:xfrm>
            <a:prstGeom prst="ellipse">
              <a:avLst/>
            </a:prstGeom>
            <a:grpFill/>
            <a:ln w="12700" cmpd="sng">
              <a:solidFill>
                <a:srgbClr val="FF0000"/>
              </a:solidFill>
              <a:prstDash val="solid"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4"/>
              </p:custDataLst>
            </p:nvPr>
          </p:nvSpPr>
          <p:spPr bwMode="auto">
            <a:xfrm>
              <a:off x="2844054" y="1938958"/>
              <a:ext cx="4572000" cy="394210"/>
            </a:xfrm>
            <a:prstGeom prst="rect">
              <a:avLst/>
            </a:prstGeom>
            <a:grpFill/>
            <a:ln w="12700" cmpd="sng">
              <a:solidFill>
                <a:srgbClr val="FF0000"/>
              </a:solidFill>
              <a:prstDash val="solid"/>
              <a:round/>
            </a:ln>
          </p:spPr>
          <p:txBody>
            <a:bodyPr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数据库完整性</a:t>
              </a:r>
              <a:endPara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2473452" y="3140967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0" name="矩形 9"/>
            <p:cNvSpPr/>
            <p:nvPr>
              <p:custDataLst>
                <p:tags r:id="rId11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触发器</a:t>
              </a:r>
              <a:endPara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1" name="椭圆 2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674228" y="435118"/>
            <a:ext cx="7221972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章   数据库安全与保护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2473452" y="4037636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3" name="矩形 12"/>
            <p:cNvSpPr/>
            <p:nvPr>
              <p:custDataLst>
                <p:tags r:id="rId9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安全性与访问控制</a:t>
              </a:r>
              <a:endPara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7" name="椭圆 2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6"/>
            </p:custDataLst>
          </p:nvPr>
        </p:nvGrpSpPr>
        <p:grpSpPr>
          <a:xfrm>
            <a:off x="2473452" y="4930779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9" name="矩形 18"/>
            <p:cNvSpPr/>
            <p:nvPr>
              <p:custDataLst>
                <p:tags r:id="rId7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事务与并发控制</a:t>
              </a:r>
              <a:endPara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0" name="椭圆 2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545772" y="1902037"/>
            <a:ext cx="93617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在定义事务的语句中，表示事务正常结束的语句是</a:t>
            </a:r>
            <a:r>
              <a:rPr lang="zh-CN" altLang="en-US" sz="2400" dirty="0" smtClean="0"/>
              <a:t>（）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A:COMMIT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B:RETURN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C:ROLLBACK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D:BEGIN TRANSACTION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545772" y="1902037"/>
            <a:ext cx="93617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在定义事务的语句中，表示事务正常结束的语句是</a:t>
            </a:r>
            <a:r>
              <a:rPr lang="zh-CN" altLang="en-US" sz="2400" dirty="0" smtClean="0"/>
              <a:t>（）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A:COMMIT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B:RETURN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C:ROLLBACK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D:BEGIN TRANSACTION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事务的特征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099927" y="2791326"/>
            <a:ext cx="1966245" cy="19662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原子性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Atomicity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9927" y="547063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事务是不可分割的最小工作单位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肘形连接符 20"/>
          <p:cNvCxnSpPr>
            <a:stCxn id="12" idx="3"/>
            <a:endCxn id="19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2" idx="3"/>
            <a:endCxn id="20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6115" y="174153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二、事务的特征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事务的特征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099927" y="2791326"/>
            <a:ext cx="1966245" cy="19662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原子性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Atomicity</a:t>
            </a:r>
          </a:p>
          <a:p>
            <a:pPr algn="ctr"/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329666" y="2791326"/>
            <a:ext cx="1966245" cy="19662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一致性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Consistency</a:t>
            </a:r>
          </a:p>
        </p:txBody>
      </p: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13" idx="3"/>
            <a:endCxn id="20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3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事务的特征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事务的特征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099927" y="2791326"/>
            <a:ext cx="1966245" cy="19662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原子性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Atomicity</a:t>
            </a:r>
          </a:p>
          <a:p>
            <a:pPr algn="ctr"/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329666" y="2791326"/>
            <a:ext cx="1966245" cy="19662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一致性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Consistency</a:t>
            </a:r>
          </a:p>
          <a:p>
            <a:pPr algn="ctr"/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537243" y="2791325"/>
            <a:ext cx="1966245" cy="19662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隔离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性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Isolation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76115" y="17415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事务的特征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8" name="肘形连接符 37"/>
          <p:cNvCxnSpPr>
            <a:stCxn id="41" idx="1"/>
            <a:endCxn id="37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 38"/>
          <p:cNvCxnSpPr>
            <a:stCxn id="42" idx="1"/>
            <a:endCxn id="37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43" idx="1"/>
            <a:endCxn id="37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6" name="肘形连接符 45"/>
          <p:cNvCxnSpPr>
            <a:stCxn id="37" idx="3"/>
            <a:endCxn id="44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stCxn id="37" idx="3"/>
            <a:endCxn id="45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事务的特征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099927" y="2791326"/>
            <a:ext cx="1966245" cy="19662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原子性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Atomicity</a:t>
            </a:r>
          </a:p>
          <a:p>
            <a:pPr algn="ctr"/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329666" y="2791326"/>
            <a:ext cx="1966245" cy="19662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一致性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Consistency</a:t>
            </a:r>
          </a:p>
          <a:p>
            <a:pPr algn="ctr"/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537243" y="2791325"/>
            <a:ext cx="1966245" cy="19662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隔离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性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Isolation</a:t>
            </a:r>
          </a:p>
          <a:p>
            <a:pPr algn="ctr"/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766982" y="2791325"/>
            <a:ext cx="1966245" cy="19662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持续性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Durability</a:t>
            </a:r>
          </a:p>
        </p:txBody>
      </p:sp>
      <p:sp>
        <p:nvSpPr>
          <p:cNvPr id="16" name="矩形 15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5" name="肘形连接符 24"/>
          <p:cNvCxnSpPr>
            <a:stCxn id="16" idx="3"/>
            <a:endCxn id="23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6" idx="3"/>
            <a:endCxn id="24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76115" y="17415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事务的特征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事务的特征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099927" y="2791326"/>
            <a:ext cx="1966245" cy="19662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原子性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Atomicity</a:t>
            </a:r>
          </a:p>
          <a:p>
            <a:pPr algn="ctr"/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329666" y="2791326"/>
            <a:ext cx="1966245" cy="19662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一致性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Consistency</a:t>
            </a:r>
          </a:p>
          <a:p>
            <a:pPr algn="ctr"/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537243" y="2791325"/>
            <a:ext cx="1966245" cy="19662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隔离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性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Isolation</a:t>
            </a:r>
          </a:p>
          <a:p>
            <a:pPr algn="ctr"/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766982" y="2791325"/>
            <a:ext cx="1966245" cy="19662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持续性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Durability</a:t>
            </a:r>
          </a:p>
        </p:txBody>
      </p:sp>
      <p:sp>
        <p:nvSpPr>
          <p:cNvPr id="16" name="矩形 15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5" name="肘形连接符 24"/>
          <p:cNvCxnSpPr>
            <a:stCxn id="16" idx="3"/>
            <a:endCxn id="23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6" idx="3"/>
            <a:endCxn id="24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76115" y="17415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事务的特征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59170" y="539180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永久性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事务的特征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099927" y="2791326"/>
            <a:ext cx="1966245" cy="19662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原子性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Atomicity</a:t>
            </a:r>
          </a:p>
          <a:p>
            <a:pPr algn="ctr"/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329666" y="2791326"/>
            <a:ext cx="1966245" cy="19662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一致性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Consistency</a:t>
            </a:r>
          </a:p>
          <a:p>
            <a:pPr algn="ctr"/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537243" y="2791325"/>
            <a:ext cx="1966245" cy="19662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隔离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性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Isolation</a:t>
            </a:r>
          </a:p>
          <a:p>
            <a:pPr algn="ctr"/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766982" y="2791325"/>
            <a:ext cx="1966245" cy="19662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持续性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Durability</a:t>
            </a:r>
          </a:p>
        </p:txBody>
      </p:sp>
      <p:sp>
        <p:nvSpPr>
          <p:cNvPr id="15" name="爆炸形 1 14"/>
          <p:cNvSpPr/>
          <p:nvPr/>
        </p:nvSpPr>
        <p:spPr>
          <a:xfrm>
            <a:off x="5029200" y="4647207"/>
            <a:ext cx="3737782" cy="206890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ACID</a:t>
            </a:r>
            <a:endParaRPr lang="zh-CN" altLang="en-US" sz="2400" b="1" dirty="0"/>
          </a:p>
        </p:txBody>
      </p:sp>
      <p:sp>
        <p:nvSpPr>
          <p:cNvPr id="16" name="矩形 15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5" name="肘形连接符 24"/>
          <p:cNvCxnSpPr>
            <a:stCxn id="16" idx="3"/>
            <a:endCxn id="23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6" idx="3"/>
            <a:endCxn id="24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76115" y="17415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事务的特征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59170" y="539180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永久性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2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事务的特征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099927" y="2791326"/>
            <a:ext cx="1966245" cy="19662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（   ）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Atomicity</a:t>
            </a:r>
            <a:endParaRPr lang="en-US" altLang="zh-CN" sz="20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329666" y="2791326"/>
            <a:ext cx="1966245" cy="19662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（   ）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Consistency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537243" y="2791325"/>
            <a:ext cx="1966245" cy="19662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（   ）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Isolation</a:t>
            </a:r>
            <a:endParaRPr lang="en-US" altLang="zh-CN" sz="20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766982" y="2791325"/>
            <a:ext cx="1966245" cy="19662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（   ）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Durability</a:t>
            </a:r>
          </a:p>
        </p:txBody>
      </p:sp>
      <p:sp>
        <p:nvSpPr>
          <p:cNvPr id="15" name="爆炸形 1 14"/>
          <p:cNvSpPr/>
          <p:nvPr/>
        </p:nvSpPr>
        <p:spPr>
          <a:xfrm>
            <a:off x="5029200" y="4647207"/>
            <a:ext cx="3737782" cy="206890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（     ）</a:t>
            </a:r>
            <a:endParaRPr lang="zh-CN" altLang="en-US" sz="2400" b="1" dirty="0"/>
          </a:p>
        </p:txBody>
      </p:sp>
      <p:sp>
        <p:nvSpPr>
          <p:cNvPr id="16" name="矩形 15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5" name="肘形连接符 24"/>
          <p:cNvCxnSpPr>
            <a:stCxn id="16" idx="3"/>
            <a:endCxn id="23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6" idx="3"/>
            <a:endCxn id="24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76115" y="17415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事务的特征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事务的特征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099927" y="2791326"/>
            <a:ext cx="1966245" cy="19662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原子性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Atomicity</a:t>
            </a:r>
          </a:p>
          <a:p>
            <a:pPr algn="ctr"/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329666" y="2791326"/>
            <a:ext cx="1966245" cy="19662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一致性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Consistency</a:t>
            </a:r>
          </a:p>
          <a:p>
            <a:pPr algn="ctr"/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537243" y="2791325"/>
            <a:ext cx="1966245" cy="19662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隔离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性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Isolation</a:t>
            </a:r>
          </a:p>
          <a:p>
            <a:pPr algn="ctr"/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766982" y="2791325"/>
            <a:ext cx="1966245" cy="19662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持续性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Durability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59170" y="539180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永久性</a:t>
            </a:r>
            <a:endParaRPr lang="zh-CN" altLang="en-US" sz="2400" dirty="0"/>
          </a:p>
        </p:txBody>
      </p:sp>
      <p:sp>
        <p:nvSpPr>
          <p:cNvPr id="15" name="爆炸形 1 14"/>
          <p:cNvSpPr/>
          <p:nvPr/>
        </p:nvSpPr>
        <p:spPr>
          <a:xfrm>
            <a:off x="5029200" y="4647207"/>
            <a:ext cx="3737782" cy="206890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ACID</a:t>
            </a:r>
            <a:endParaRPr lang="zh-CN" altLang="en-US" sz="2400" b="1" dirty="0"/>
          </a:p>
        </p:txBody>
      </p:sp>
      <p:sp>
        <p:nvSpPr>
          <p:cNvPr id="16" name="矩形 15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5" name="肘形连接符 24"/>
          <p:cNvCxnSpPr>
            <a:stCxn id="16" idx="3"/>
            <a:endCxn id="23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6" idx="3"/>
            <a:endCxn id="24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76115" y="17415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事务的特征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用户账号管理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CREATE USER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语句创建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账户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4" y="3083443"/>
            <a:ext cx="9437965" cy="11164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CREATE USER user[IDENTIFIED BY [PASSWORD]’password’]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57548" y="4352255"/>
            <a:ext cx="4163977" cy="102155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指定创建用户账号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格式：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’</a:t>
            </a:r>
            <a:r>
              <a:rPr lang="en-US" altLang="zh-CN" dirty="0" err="1" smtClean="0">
                <a:latin typeface="微软雅黑" panose="020B0503020204020204" charset="-122"/>
                <a:ea typeface="微软雅黑" panose="020B0503020204020204" charset="-122"/>
              </a:rPr>
              <a:t>user_name’@’host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 name’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14188" y="3522030"/>
            <a:ext cx="471003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549689" y="3803793"/>
            <a:ext cx="315472" cy="5484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21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2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3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肘形连接符 25"/>
          <p:cNvCxnSpPr>
            <a:stCxn id="13" idx="3"/>
            <a:endCxn id="24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3" idx="3"/>
            <a:endCxn id="25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6.3.1.1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创建用户账号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事务的特征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依据事务的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ACID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特征，分析并编写银行数据库系统中的转账事务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：从账户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转账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金额资金到账户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首先，考虑到此事务应包含如下操作：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35025" y="3859128"/>
            <a:ext cx="9437965" cy="21636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4162097"/>
            <a:ext cx="4482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read(A);</a:t>
            </a:r>
          </a:p>
          <a:p>
            <a:r>
              <a:rPr lang="en-US" altLang="zh-CN" dirty="0" smtClean="0"/>
              <a:t>A=A-S;</a:t>
            </a:r>
          </a:p>
          <a:p>
            <a:r>
              <a:rPr lang="en-US" altLang="zh-CN" dirty="0" smtClean="0"/>
              <a:t>write(A);</a:t>
            </a:r>
          </a:p>
          <a:p>
            <a:r>
              <a:rPr lang="en-US" altLang="zh-CN" dirty="0" smtClean="0"/>
              <a:t>read(B);</a:t>
            </a:r>
          </a:p>
          <a:p>
            <a:r>
              <a:rPr lang="en-US" altLang="zh-CN" dirty="0" smtClean="0"/>
              <a:t>B=B+S;</a:t>
            </a:r>
          </a:p>
          <a:p>
            <a:r>
              <a:rPr lang="en-US" altLang="zh-CN" dirty="0" smtClean="0"/>
              <a:t>write(B);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肘形连接符 10"/>
          <p:cNvCxnSpPr>
            <a:stCxn id="15" idx="1"/>
            <a:endCxn id="10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7" idx="1"/>
            <a:endCxn id="10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8" idx="1"/>
            <a:endCxn id="10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肘形连接符 22"/>
          <p:cNvCxnSpPr>
            <a:stCxn id="10" idx="3"/>
            <a:endCxn id="21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0" idx="3"/>
            <a:endCxn id="22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6115" y="17415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事务的特征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事务的特征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依据事务的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ACID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特征，分析并编写银行数据库系统中的转账事务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：从账户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转账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金额资金到账户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首先，考虑到此事务应包含如下操作：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35025" y="3859127"/>
            <a:ext cx="9437965" cy="2601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599" y="3874894"/>
            <a:ext cx="44824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BEGIN TRANSACTION</a:t>
            </a:r>
          </a:p>
          <a:p>
            <a:r>
              <a:rPr lang="en-US" altLang="zh-CN" dirty="0" smtClean="0"/>
              <a:t>read(A);</a:t>
            </a:r>
          </a:p>
          <a:p>
            <a:r>
              <a:rPr lang="en-US" altLang="zh-CN" dirty="0" smtClean="0"/>
              <a:t>A=A-S;</a:t>
            </a:r>
          </a:p>
          <a:p>
            <a:r>
              <a:rPr lang="en-US" altLang="zh-CN" dirty="0" smtClean="0"/>
              <a:t>write(A);</a:t>
            </a:r>
          </a:p>
          <a:p>
            <a:r>
              <a:rPr lang="en-US" altLang="zh-CN" dirty="0" smtClean="0"/>
              <a:t>If(A&lt;0)ROLLBACK;</a:t>
            </a:r>
          </a:p>
          <a:p>
            <a:r>
              <a:rPr lang="en-US" altLang="zh-CN" dirty="0" smtClean="0"/>
              <a:t>else  read(B);</a:t>
            </a:r>
          </a:p>
          <a:p>
            <a:r>
              <a:rPr lang="en-US" altLang="zh-CN" dirty="0" smtClean="0"/>
              <a:t>         B=B+S</a:t>
            </a:r>
          </a:p>
          <a:p>
            <a:r>
              <a:rPr lang="en-US" altLang="zh-CN" dirty="0" smtClean="0"/>
              <a:t>         write(B);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COMMIT;}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肘形连接符 10"/>
          <p:cNvCxnSpPr>
            <a:stCxn id="15" idx="1"/>
            <a:endCxn id="10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7" idx="1"/>
            <a:endCxn id="10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8" idx="1"/>
            <a:endCxn id="10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肘形连接符 22"/>
          <p:cNvCxnSpPr>
            <a:stCxn id="10" idx="3"/>
            <a:endCxn id="21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0" idx="3"/>
            <a:endCxn id="22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6115" y="17415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事务的特征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并发操作问题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977656" y="3221469"/>
            <a:ext cx="2253834" cy="11909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事务</a:t>
            </a:r>
            <a:r>
              <a:rPr lang="en-US" altLang="zh-CN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T1</a:t>
            </a:r>
            <a:endParaRPr lang="zh-CN" altLang="en-US" sz="24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7575183" y="3221469"/>
            <a:ext cx="2253834" cy="11909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事务</a:t>
            </a:r>
            <a:r>
              <a:rPr lang="en-US" altLang="zh-CN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T2</a:t>
            </a:r>
            <a:endParaRPr lang="zh-CN" altLang="en-US" sz="24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pic>
        <p:nvPicPr>
          <p:cNvPr id="1026" name="Picture 2" descr="https://timgsa.baidu.com/timg?image&amp;quality=80&amp;size=b9999_10000&amp;sec=1527743015550&amp;di=d1c9764e4e0b438a48aae5eab947529f&amp;imgtype=0&amp;src=http%3A%2F%2Fscimg.jb51.net%2Fallimg%2F170713%2F106-1FG309130JP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" t="18426" r="3997" b="4465"/>
          <a:stretch>
            <a:fillRect/>
          </a:stretch>
        </p:blipFill>
        <p:spPr bwMode="auto">
          <a:xfrm>
            <a:off x="4507936" y="2504747"/>
            <a:ext cx="2913388" cy="238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13" idx="3"/>
            <a:endCxn id="20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3" idx="3"/>
            <a:endCxn id="21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三、并发操作问题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并发操作问题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1656114" y="2413591"/>
          <a:ext cx="9089656" cy="3842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矩形 11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肘形连接符 20"/>
          <p:cNvCxnSpPr>
            <a:stCxn id="12" idx="3"/>
            <a:endCxn id="19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2" idx="3"/>
            <a:endCxn id="20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并发操作问题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并发操作问题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1656114" y="2413591"/>
          <a:ext cx="9089656" cy="3842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矩形 11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肘形连接符 20"/>
          <p:cNvCxnSpPr>
            <a:stCxn id="12" idx="3"/>
            <a:endCxn id="19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2" idx="3"/>
            <a:endCxn id="20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6115" y="17415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并发操作问题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并发操作问题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1656114" y="2413591"/>
          <a:ext cx="9089656" cy="3842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矩形 11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肘形连接符 20"/>
          <p:cNvCxnSpPr>
            <a:stCxn id="12" idx="3"/>
            <a:endCxn id="19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2" idx="3"/>
            <a:endCxn id="20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6115" y="17415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并发操作问题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并发操作问题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1656114" y="2413591"/>
          <a:ext cx="9089656" cy="3842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矩形 11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肘形连接符 20"/>
          <p:cNvCxnSpPr>
            <a:stCxn id="12" idx="3"/>
            <a:endCxn id="19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2" idx="3"/>
            <a:endCxn id="20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6115" y="17415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并发操作问题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并发操作问题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1656114" y="2413591"/>
          <a:ext cx="9089656" cy="3842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矩形 11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肘形连接符 20"/>
          <p:cNvCxnSpPr>
            <a:stCxn id="12" idx="3"/>
            <a:endCxn id="19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2" idx="3"/>
            <a:endCxn id="20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6115" y="17415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并发操作问题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封锁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2050" name="Picture 2" descr="https://timgsa.baidu.com/timg?image&amp;quality=80&amp;size=b9999_10000&amp;sec=1527743806781&amp;di=4db01d695f7af185f0ab9a0dacc8f413&amp;imgtype=0&amp;src=http%3A%2F%2Fimgsrc.baidu.com%2Fimgad%2Fpic%2Fitem%2F4b90f603738da9777ad209b6ba51f8198718e3a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6" t="20594" r="14072" b="13535"/>
          <a:stretch>
            <a:fillRect/>
          </a:stretch>
        </p:blipFill>
        <p:spPr bwMode="auto">
          <a:xfrm>
            <a:off x="8116205" y="2872348"/>
            <a:ext cx="3542942" cy="177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55834" y="2191407"/>
            <a:ext cx="642929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封锁</a:t>
            </a:r>
            <a:r>
              <a:rPr lang="zh-CN" altLang="en-US" sz="2800" dirty="0" smtClean="0"/>
              <a:t>是最常用的并发控制技术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基本思想</a:t>
            </a:r>
            <a:r>
              <a:rPr lang="zh-CN" altLang="en-US" sz="2800" dirty="0" smtClean="0"/>
              <a:t>：需要时，事务通过向系统请求对它所希望的数据对象加锁，以确保它不被非预期改变</a:t>
            </a:r>
            <a:endParaRPr lang="en-US" altLang="zh-CN" sz="2800" dirty="0" smtClean="0"/>
          </a:p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肘形连接符 20"/>
          <p:cNvCxnSpPr>
            <a:stCxn id="12" idx="3"/>
            <a:endCxn id="19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2" idx="3"/>
            <a:endCxn id="20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6115" y="174153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6.4.4.0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封锁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封锁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2050" name="Picture 2" descr="https://timgsa.baidu.com/timg?image&amp;quality=80&amp;size=b9999_10000&amp;sec=1527743806781&amp;di=4db01d695f7af185f0ab9a0dacc8f413&amp;imgtype=0&amp;src=http%3A%2F%2Fimgsrc.baidu.com%2Fimgad%2Fpic%2Fitem%2F4b90f603738da9777ad209b6ba51f8198718e3a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6" t="20594" r="14072" b="13535"/>
          <a:stretch>
            <a:fillRect/>
          </a:stretch>
        </p:blipFill>
        <p:spPr bwMode="auto">
          <a:xfrm>
            <a:off x="8116205" y="2872348"/>
            <a:ext cx="3542942" cy="177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55834" y="2191407"/>
            <a:ext cx="642929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封锁</a:t>
            </a:r>
            <a:r>
              <a:rPr lang="zh-CN" altLang="en-US" sz="2800" dirty="0" smtClean="0"/>
              <a:t>是最常用的（    ）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基本思想</a:t>
            </a:r>
            <a:r>
              <a:rPr lang="zh-CN" altLang="en-US" sz="2800" dirty="0" smtClean="0"/>
              <a:t>：需要时，事务通过向系统请求对它所希望的数据对象加锁，以确保它不被非预期改变</a:t>
            </a:r>
            <a:endParaRPr lang="en-US" altLang="zh-CN" sz="2800" dirty="0" smtClean="0"/>
          </a:p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肘形连接符 20"/>
          <p:cNvCxnSpPr>
            <a:stCxn id="12" idx="3"/>
            <a:endCxn id="19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2" idx="3"/>
            <a:endCxn id="20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6115" y="174153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6.4.4.0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封锁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用户账号管理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CREATE USER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语句创建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账户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4" y="3083443"/>
            <a:ext cx="9437965" cy="11164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CREATE USER user[IDENTIFIED BY [PASSWORD]’password’]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57548" y="4352255"/>
            <a:ext cx="4163977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可选项，指定用户账号对应的口令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17089" y="3522030"/>
            <a:ext cx="1669311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651744" y="3794902"/>
            <a:ext cx="315472" cy="5484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21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2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3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肘形连接符 25"/>
          <p:cNvCxnSpPr>
            <a:stCxn id="13" idx="3"/>
            <a:endCxn id="24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3" idx="3"/>
            <a:endCxn id="25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6.3.1.1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创建用户账号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563526" cy="6858000"/>
            <a:chOff x="0" y="0"/>
            <a:chExt cx="563526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82872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事务的特征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3657458"/>
              <a:ext cx="563526" cy="1979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并发操作问题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5654675"/>
              <a:ext cx="563526" cy="1203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封锁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事务与并发控制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封锁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2050" name="Picture 2" descr="https://timgsa.baidu.com/timg?image&amp;quality=80&amp;size=b9999_10000&amp;sec=1527743806781&amp;di=4db01d695f7af185f0ab9a0dacc8f413&amp;imgtype=0&amp;src=http%3A%2F%2Fimgsrc.baidu.com%2Fimgad%2Fpic%2Fitem%2F4b90f603738da9777ad209b6ba51f8198718e3a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6" t="20594" r="14072" b="13535"/>
          <a:stretch>
            <a:fillRect/>
          </a:stretch>
        </p:blipFill>
        <p:spPr bwMode="auto">
          <a:xfrm>
            <a:off x="8116205" y="2872348"/>
            <a:ext cx="3542942" cy="177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55834" y="2191407"/>
            <a:ext cx="642929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封锁</a:t>
            </a:r>
            <a:r>
              <a:rPr lang="zh-CN" altLang="en-US" sz="2800" dirty="0" smtClean="0"/>
              <a:t>是最常用的并发控制技术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基本思想</a:t>
            </a:r>
            <a:r>
              <a:rPr lang="zh-CN" altLang="en-US" sz="2800" dirty="0" smtClean="0"/>
              <a:t>：需要时，事务通过向系统请求对它所希望的数据对象加锁，以确保它不被非预期改变</a:t>
            </a:r>
            <a:endParaRPr lang="en-US" altLang="zh-CN" sz="2800" dirty="0" smtClean="0"/>
          </a:p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肘形连接符 20"/>
          <p:cNvCxnSpPr>
            <a:stCxn id="12" idx="3"/>
            <a:endCxn id="19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2" idx="3"/>
            <a:endCxn id="20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6115" y="174153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6.4.4.0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封锁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" y="-24003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4859338" y="2420938"/>
            <a:ext cx="1984375" cy="301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三角形 15"/>
          <p:cNvSpPr/>
          <p:nvPr/>
        </p:nvSpPr>
        <p:spPr>
          <a:xfrm rot="5400000">
            <a:off x="2782888" y="3094038"/>
            <a:ext cx="220663" cy="18891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8" name="文本框 8"/>
          <p:cNvSpPr txBox="1"/>
          <p:nvPr/>
        </p:nvSpPr>
        <p:spPr>
          <a:xfrm>
            <a:off x="3246438" y="2722563"/>
            <a:ext cx="5208587" cy="11080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6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THANK</a:t>
            </a:r>
            <a:r>
              <a:rPr lang="zh-CN" altLang="en-US" sz="6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6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YOU</a:t>
            </a:r>
            <a:endParaRPr lang="zh-CN" altLang="en-US" sz="660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三角形 23"/>
          <p:cNvSpPr/>
          <p:nvPr/>
        </p:nvSpPr>
        <p:spPr>
          <a:xfrm rot="16200000">
            <a:off x="8763000" y="3094038"/>
            <a:ext cx="220663" cy="18891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50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875" y="2403475"/>
            <a:ext cx="1300163" cy="319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" y="-24003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4859338" y="2420938"/>
            <a:ext cx="1984375" cy="301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三角形 15"/>
          <p:cNvSpPr/>
          <p:nvPr/>
        </p:nvSpPr>
        <p:spPr>
          <a:xfrm rot="5400000">
            <a:off x="2782888" y="3094038"/>
            <a:ext cx="220663" cy="18891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8" name="文本框 8"/>
          <p:cNvSpPr txBox="1"/>
          <p:nvPr/>
        </p:nvSpPr>
        <p:spPr>
          <a:xfrm>
            <a:off x="3384406" y="2722563"/>
            <a:ext cx="5070619" cy="1107996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660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答  疑  时  间</a:t>
            </a:r>
            <a:endParaRPr lang="zh-CN" altLang="en-US" sz="6600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三角形 23"/>
          <p:cNvSpPr/>
          <p:nvPr/>
        </p:nvSpPr>
        <p:spPr>
          <a:xfrm rot="16200000">
            <a:off x="8763000" y="3094038"/>
            <a:ext cx="220663" cy="18891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5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75" y="2403475"/>
            <a:ext cx="1300163" cy="319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用户账号管理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CREATE USER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语句创建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账户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4" y="3083443"/>
            <a:ext cx="9437965" cy="11164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CREATE USER user[IDENTIFIED BY [PASSWORD]’password’]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2580" y="4365540"/>
            <a:ext cx="2985756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可选项，指定散列口令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03359" y="3535316"/>
            <a:ext cx="1339702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6136120" y="3817079"/>
            <a:ext cx="315472" cy="5484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21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2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3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肘形连接符 25"/>
          <p:cNvCxnSpPr>
            <a:stCxn id="13" idx="3"/>
            <a:endCxn id="24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3" idx="3"/>
            <a:endCxn id="25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6.3.1.1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创建用户账号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安全性与访问控制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用户账号管理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610904"/>
            <a:ext cx="563526" cy="3636192"/>
            <a:chOff x="0" y="1031430"/>
            <a:chExt cx="563526" cy="3636192"/>
          </a:xfrm>
        </p:grpSpPr>
        <p:sp>
          <p:nvSpPr>
            <p:cNvPr id="19" name="矩形 18"/>
            <p:cNvSpPr/>
            <p:nvPr/>
          </p:nvSpPr>
          <p:spPr>
            <a:xfrm>
              <a:off x="0" y="1031430"/>
              <a:ext cx="563526" cy="1807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用户账号管理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860159"/>
              <a:ext cx="563526" cy="1807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账户权限管理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CREATE USER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语句创建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账户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7804" y="3083443"/>
            <a:ext cx="9437965" cy="11164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CREATE USER user[IDENTIFIED BY [PASSWORD]’password’]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08608" y="4381480"/>
            <a:ext cx="2659211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指定用户账号的口令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49386" y="3551255"/>
            <a:ext cx="988828" cy="281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513339" y="3833018"/>
            <a:ext cx="315472" cy="5484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636280" y="664816"/>
            <a:ext cx="2029522" cy="32008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数据库安全与保护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21" idx="1"/>
            <a:endCxn id="13" idx="3"/>
          </p:cNvCxnSpPr>
          <p:nvPr/>
        </p:nvCxnSpPr>
        <p:spPr>
          <a:xfrm rot="10800000" flipV="1">
            <a:off x="9665802" y="172981"/>
            <a:ext cx="214140" cy="65188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2" idx="1"/>
            <a:endCxn id="13" idx="3"/>
          </p:cNvCxnSpPr>
          <p:nvPr/>
        </p:nvCxnSpPr>
        <p:spPr>
          <a:xfrm rot="10800000" flipV="1">
            <a:off x="9665802" y="482331"/>
            <a:ext cx="214140" cy="34253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3" idx="1"/>
            <a:endCxn id="13" idx="3"/>
          </p:cNvCxnSpPr>
          <p:nvPr/>
        </p:nvCxnSpPr>
        <p:spPr>
          <a:xfrm rot="10800000">
            <a:off x="9665802" y="824862"/>
            <a:ext cx="228510" cy="247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879942" y="34440"/>
            <a:ext cx="1613120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数据库完整性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79942" y="367875"/>
            <a:ext cx="982499" cy="22891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2" y="680771"/>
            <a:ext cx="2182074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安全性与访问控制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028959"/>
            <a:ext cx="1962328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02893" y="1358625"/>
            <a:ext cx="1590169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备份与恢复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肘形连接符 25"/>
          <p:cNvCxnSpPr>
            <a:stCxn id="13" idx="3"/>
            <a:endCxn id="24" idx="1"/>
          </p:cNvCxnSpPr>
          <p:nvPr/>
        </p:nvCxnSpPr>
        <p:spPr>
          <a:xfrm>
            <a:off x="9665802" y="824861"/>
            <a:ext cx="228512" cy="342639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3" idx="3"/>
            <a:endCxn id="25" idx="1"/>
          </p:cNvCxnSpPr>
          <p:nvPr/>
        </p:nvCxnSpPr>
        <p:spPr>
          <a:xfrm>
            <a:off x="9665802" y="824861"/>
            <a:ext cx="237091" cy="67230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6.3.1.1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创建用户账号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8*426"/>
  <p:tag name="KSO_WM_SLIDE_POSITION" val="66*58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COMBINE_RELATE_SLIDE_ID" val="background20179243_4"/>
  <p:tag name="KSO_WM_TEMPLATE_CATEGORY" val="custom"/>
  <p:tag name="KSO_WM_TEMPLATE_INDEX" val="20181556"/>
  <p:tag name="KSO_WM_SLIDE_ID" val="custom20181556_4"/>
  <p:tag name="KSO_WM_SLIDE_INDEX" val="4"/>
  <p:tag name="KSO_WM_TEMPLATE_SUBCATEGORY" val="combin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2"/>
  <p:tag name="KSO_WM_UNIT_ID" val="diagram160061_4*m_i*1_2"/>
  <p:tag name="KSO_WM_UNIT_CLEAR" val="1"/>
  <p:tag name="KSO_WM_UNIT_LAYERLEVEL" val="1_1"/>
  <p:tag name="KSO_WM_DIAGRAM_GROUP_CODE" val="m1-1"/>
  <p:tag name="KSO_WM_UNIT_FILL_FORE_SCHEMECOLOR_INDEX" val="5"/>
  <p:tag name="KSO_WM_UNI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1_1"/>
  <p:tag name="KSO_WM_UNIT_ID" val="diagram160061_4*m_h_f*1_1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5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TEMPLATE_CATEGORY" val="custom"/>
  <p:tag name="KSO_WM_TEMPLATE_INDEX" val="20181556"/>
  <p:tag name="KSO_WM_UNIT_ID" val="custom20181556_4*a*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f"/>
  <p:tag name="KSO_WM_UNIT_INDEX" val="1"/>
  <p:tag name="KSO_WM_UNIT_LAYERLEVEL" val="1"/>
  <p:tag name="KSO_WM_UNIT_VALUE" val="150"/>
  <p:tag name="KSO_WM_UNIT_HIGHLIGHT" val="0"/>
  <p:tag name="KSO_WM_UNIT_COMPATIBLE" val="0"/>
  <p:tag name="KSO_WM_UNIT_CLEAR" val="0"/>
  <p:tag name="KSO_WM_UNIT_PRESET_TEXT_INDEX" val="4"/>
  <p:tag name="KSO_WM_UNIT_PRESET_TEXT_LEN" val="228"/>
  <p:tag name="KSO_WM_TEMPLATE_CATEGORY" val="custom"/>
  <p:tag name="KSO_WM_TEMPLATE_INDEX" val="20181556"/>
  <p:tag name="KSO_WM_UNIT_ID" val="custom20181556_4*f*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1"/>
  <p:tag name="KSO_WM_UNIT_ID" val="diagram160061_4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1"/>
  <p:tag name="KSO_WM_TEMPLATE_CATEGORY" val="diagram"/>
  <p:tag name="KSO_WM_TEMPLATE_INDEX" val="160061"/>
  <p:tag name="KSO_WM_UNIT_INDEX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5057</Words>
  <Application>Microsoft Office PowerPoint</Application>
  <PresentationFormat>自定义</PresentationFormat>
  <Paragraphs>1059</Paragraphs>
  <Slides>72</Slides>
  <Notes>36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3" baseType="lpstr">
      <vt:lpstr>Office 主题</vt:lpstr>
      <vt:lpstr>数据库系统原理</vt:lpstr>
      <vt:lpstr>讲 师 介 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2017考期会计基础</dc:title>
  <dc:creator>Microsoft Office 用户</dc:creator>
  <cp:lastModifiedBy>孙小涵</cp:lastModifiedBy>
  <cp:revision>684</cp:revision>
  <dcterms:created xsi:type="dcterms:W3CDTF">2017-03-21T09:44:00Z</dcterms:created>
  <dcterms:modified xsi:type="dcterms:W3CDTF">2019-12-16T09:44:27Z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2052-10.1.0.7397</vt:lpwstr>
  </property>
</Properties>
</file>